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78" r:id="rId1"/>
  </p:sldMasterIdLst>
  <p:notesMasterIdLst>
    <p:notesMasterId r:id="rId17"/>
  </p:notesMasterIdLst>
  <p:handoutMasterIdLst>
    <p:handoutMasterId r:id="rId18"/>
  </p:handoutMasterIdLst>
  <p:sldIdLst>
    <p:sldId id="464" r:id="rId2"/>
    <p:sldId id="466" r:id="rId3"/>
    <p:sldId id="467" r:id="rId4"/>
    <p:sldId id="468" r:id="rId5"/>
    <p:sldId id="469" r:id="rId6"/>
    <p:sldId id="481" r:id="rId7"/>
    <p:sldId id="470" r:id="rId8"/>
    <p:sldId id="480" r:id="rId9"/>
    <p:sldId id="475" r:id="rId10"/>
    <p:sldId id="476" r:id="rId11"/>
    <p:sldId id="483" r:id="rId12"/>
    <p:sldId id="484" r:id="rId13"/>
    <p:sldId id="472" r:id="rId14"/>
    <p:sldId id="477" r:id="rId15"/>
    <p:sldId id="478" r:id="rId16"/>
  </p:sldIdLst>
  <p:sldSz cx="9144000" cy="6858000" type="screen4x3"/>
  <p:notesSz cx="7010400" cy="9296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aig and Melinda" initials="CaM" lastIdx="85" clrIdx="0"/>
  <p:cmAuthor id="1" name="Kimberly Green" initials="" lastIdx="0" clrIdx="1"/>
  <p:cmAuthor id="2" name="Kate" initials="K" lastIdx="3" clrIdx="2">
    <p:extLst>
      <p:ext uri="{19B8F6BF-5375-455C-9EA6-DF929625EA0E}">
        <p15:presenceInfo xmlns:p15="http://schemas.microsoft.com/office/powerpoint/2012/main" userId="Ka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AA40"/>
    <a:srgbClr val="0099CC"/>
    <a:srgbClr val="FFCC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8" autoAdjust="0"/>
    <p:restoredTop sz="63255" autoAdjust="0"/>
  </p:normalViewPr>
  <p:slideViewPr>
    <p:cSldViewPr>
      <p:cViewPr varScale="1">
        <p:scale>
          <a:sx n="57" d="100"/>
          <a:sy n="57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39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35148-F636-46BE-9DA0-DB8C0294B8E5}" type="doc">
      <dgm:prSet loTypeId="urn:microsoft.com/office/officeart/2005/8/layout/hProcess4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B9ED49B-95BA-40D1-B128-EBA63BC87314}">
      <dgm:prSet phldrT="[Text]"/>
      <dgm:spPr/>
      <dgm:t>
        <a:bodyPr/>
        <a:lstStyle/>
        <a:p>
          <a:r>
            <a:rPr lang="en-US"/>
            <a:t>Consult Employer/partner committee</a:t>
          </a:r>
        </a:p>
      </dgm:t>
    </dgm:pt>
    <dgm:pt modelId="{D9A9CFDE-9A3E-495A-92C7-6D0ABAF28FAD}" type="parTrans" cxnId="{4BF691BE-2C5B-4509-9870-12BF641A4B1B}">
      <dgm:prSet/>
      <dgm:spPr/>
      <dgm:t>
        <a:bodyPr/>
        <a:lstStyle/>
        <a:p>
          <a:endParaRPr lang="en-US"/>
        </a:p>
      </dgm:t>
    </dgm:pt>
    <dgm:pt modelId="{1DF76F16-229F-425B-B66C-842384C6A94A}" type="sibTrans" cxnId="{4BF691BE-2C5B-4509-9870-12BF641A4B1B}">
      <dgm:prSet/>
      <dgm:spPr/>
      <dgm:t>
        <a:bodyPr/>
        <a:lstStyle/>
        <a:p>
          <a:endParaRPr lang="en-US"/>
        </a:p>
      </dgm:t>
    </dgm:pt>
    <dgm:pt modelId="{14E21AA7-8495-44E1-BDF7-FFBC524ABA22}">
      <dgm:prSet phldrT="[Text]"/>
      <dgm:spPr/>
      <dgm:t>
        <a:bodyPr/>
        <a:lstStyle/>
        <a:p>
          <a:r>
            <a:rPr lang="en-US" b="1" u="sng"/>
            <a:t>December-January</a:t>
          </a:r>
        </a:p>
      </dgm:t>
    </dgm:pt>
    <dgm:pt modelId="{07AA4ACA-5078-40B2-B78C-C335EA0495B8}" type="parTrans" cxnId="{9BB2DF31-4E47-4CF0-BB23-CB755FEBEA52}">
      <dgm:prSet/>
      <dgm:spPr/>
      <dgm:t>
        <a:bodyPr/>
        <a:lstStyle/>
        <a:p>
          <a:endParaRPr lang="en-US"/>
        </a:p>
      </dgm:t>
    </dgm:pt>
    <dgm:pt modelId="{932893E8-C394-4006-92B6-D2D4739F96AB}" type="sibTrans" cxnId="{9BB2DF31-4E47-4CF0-BB23-CB755FEBEA52}">
      <dgm:prSet/>
      <dgm:spPr/>
      <dgm:t>
        <a:bodyPr/>
        <a:lstStyle/>
        <a:p>
          <a:endParaRPr lang="en-US"/>
        </a:p>
      </dgm:t>
    </dgm:pt>
    <dgm:pt modelId="{EC049A7A-A722-4A9E-97B9-21DD91D247AE}">
      <dgm:prSet phldrT="[Text]"/>
      <dgm:spPr/>
      <dgm:t>
        <a:bodyPr/>
        <a:lstStyle/>
        <a:p>
          <a:r>
            <a:rPr lang="en-US"/>
            <a:t>Consult Employer/partner committee</a:t>
          </a:r>
        </a:p>
      </dgm:t>
    </dgm:pt>
    <dgm:pt modelId="{3172C088-0180-424E-ACAD-32D542C2A28E}" type="parTrans" cxnId="{B7E92FC2-BA96-4D0F-A5E0-DD6F43108BF0}">
      <dgm:prSet/>
      <dgm:spPr/>
      <dgm:t>
        <a:bodyPr/>
        <a:lstStyle/>
        <a:p>
          <a:endParaRPr lang="en-US"/>
        </a:p>
      </dgm:t>
    </dgm:pt>
    <dgm:pt modelId="{7C999B8B-5231-4F7A-A0AE-60AAB58B378A}" type="sibTrans" cxnId="{B7E92FC2-BA96-4D0F-A5E0-DD6F43108BF0}">
      <dgm:prSet/>
      <dgm:spPr/>
      <dgm:t>
        <a:bodyPr/>
        <a:lstStyle/>
        <a:p>
          <a:endParaRPr lang="en-US"/>
        </a:p>
      </dgm:t>
    </dgm:pt>
    <dgm:pt modelId="{6E5B8E9D-5C86-4169-9DA5-3F479EE8B4B9}">
      <dgm:prSet phldrT="[Text]"/>
      <dgm:spPr/>
      <dgm:t>
        <a:bodyPr/>
        <a:lstStyle/>
        <a:p>
          <a:r>
            <a:rPr lang="en-US" b="1" u="sng"/>
            <a:t>February</a:t>
          </a:r>
        </a:p>
      </dgm:t>
    </dgm:pt>
    <dgm:pt modelId="{179D8A10-5A57-40E1-9479-6B98DD634B9D}" type="parTrans" cxnId="{CB13AD7F-F633-49F6-807B-7958F756D74B}">
      <dgm:prSet/>
      <dgm:spPr/>
      <dgm:t>
        <a:bodyPr/>
        <a:lstStyle/>
        <a:p>
          <a:endParaRPr lang="en-US"/>
        </a:p>
      </dgm:t>
    </dgm:pt>
    <dgm:pt modelId="{0D78331E-A979-4F6C-85E1-68230DC3F3F8}" type="sibTrans" cxnId="{CB13AD7F-F633-49F6-807B-7958F756D74B}">
      <dgm:prSet/>
      <dgm:spPr/>
      <dgm:t>
        <a:bodyPr/>
        <a:lstStyle/>
        <a:p>
          <a:endParaRPr lang="en-US"/>
        </a:p>
      </dgm:t>
    </dgm:pt>
    <dgm:pt modelId="{410CE427-38C1-4DF6-A2B6-8C7ACA28E5A5}">
      <dgm:prSet phldrT="[Text]"/>
      <dgm:spPr/>
      <dgm:t>
        <a:bodyPr/>
        <a:lstStyle/>
        <a:p>
          <a:r>
            <a:rPr lang="en-US" dirty="0" smtClean="0"/>
            <a:t>Present </a:t>
          </a:r>
          <a:r>
            <a:rPr lang="en-US" dirty="0"/>
            <a:t>final deliverable </a:t>
          </a:r>
          <a:r>
            <a:rPr lang="en-US" dirty="0" smtClean="0"/>
            <a:t>(or status update) to </a:t>
          </a:r>
          <a:r>
            <a:rPr lang="en-US" dirty="0"/>
            <a:t>pilot at April Meeting</a:t>
          </a:r>
        </a:p>
      </dgm:t>
    </dgm:pt>
    <dgm:pt modelId="{CB416F6A-3E5F-4E42-B1E4-8293B1B2DF89}" type="parTrans" cxnId="{93EAC296-89EF-4117-953E-79C515A348AC}">
      <dgm:prSet/>
      <dgm:spPr/>
      <dgm:t>
        <a:bodyPr/>
        <a:lstStyle/>
        <a:p>
          <a:endParaRPr lang="en-US"/>
        </a:p>
      </dgm:t>
    </dgm:pt>
    <dgm:pt modelId="{330377D3-FD30-47F7-B208-D29E3BD9F77F}" type="sibTrans" cxnId="{93EAC296-89EF-4117-953E-79C515A348AC}">
      <dgm:prSet/>
      <dgm:spPr/>
      <dgm:t>
        <a:bodyPr/>
        <a:lstStyle/>
        <a:p>
          <a:endParaRPr lang="en-US"/>
        </a:p>
      </dgm:t>
    </dgm:pt>
    <dgm:pt modelId="{B7214BF8-487A-49A6-A622-270B8F119FF7}">
      <dgm:prSet phldrT="[Text]"/>
      <dgm:spPr/>
      <dgm:t>
        <a:bodyPr/>
        <a:lstStyle/>
        <a:p>
          <a:r>
            <a:rPr lang="en-US" b="1" u="sng" dirty="0"/>
            <a:t>March</a:t>
          </a:r>
        </a:p>
      </dgm:t>
    </dgm:pt>
    <dgm:pt modelId="{90DB2135-3221-4C5C-8D4D-BE2CEFC4DD26}" type="parTrans" cxnId="{29DEF634-2DB9-4B2F-8B4D-BE5831F73878}">
      <dgm:prSet/>
      <dgm:spPr/>
      <dgm:t>
        <a:bodyPr/>
        <a:lstStyle/>
        <a:p>
          <a:endParaRPr lang="en-US"/>
        </a:p>
      </dgm:t>
    </dgm:pt>
    <dgm:pt modelId="{E00FE556-AE6C-4104-B85E-7FCB0B7874C6}" type="sibTrans" cxnId="{29DEF634-2DB9-4B2F-8B4D-BE5831F73878}">
      <dgm:prSet/>
      <dgm:spPr/>
      <dgm:t>
        <a:bodyPr/>
        <a:lstStyle/>
        <a:p>
          <a:endParaRPr lang="en-US"/>
        </a:p>
      </dgm:t>
    </dgm:pt>
    <dgm:pt modelId="{239FB9D7-5AE1-466F-9B7E-744718BCB729}">
      <dgm:prSet phldrT="[Text]"/>
      <dgm:spPr/>
      <dgm:t>
        <a:bodyPr/>
        <a:lstStyle/>
        <a:p>
          <a:r>
            <a:rPr lang="en-US" dirty="0"/>
            <a:t>Initial </a:t>
          </a:r>
          <a:r>
            <a:rPr lang="en-US" dirty="0" err="1"/>
            <a:t>Subcommitee</a:t>
          </a:r>
          <a:r>
            <a:rPr lang="en-US" dirty="0"/>
            <a:t> meeting</a:t>
          </a:r>
        </a:p>
      </dgm:t>
    </dgm:pt>
    <dgm:pt modelId="{E7DB1AF7-C998-497F-A07E-AC414771574A}" type="parTrans" cxnId="{4C6C7D1D-3AF6-4F8B-A940-A6CEEDB4EC0E}">
      <dgm:prSet/>
      <dgm:spPr/>
      <dgm:t>
        <a:bodyPr/>
        <a:lstStyle/>
        <a:p>
          <a:endParaRPr lang="en-US"/>
        </a:p>
      </dgm:t>
    </dgm:pt>
    <dgm:pt modelId="{5C091147-C478-46C3-815D-59FC5596B88E}" type="sibTrans" cxnId="{4C6C7D1D-3AF6-4F8B-A940-A6CEEDB4EC0E}">
      <dgm:prSet/>
      <dgm:spPr/>
      <dgm:t>
        <a:bodyPr/>
        <a:lstStyle/>
        <a:p>
          <a:endParaRPr lang="en-US"/>
        </a:p>
      </dgm:t>
    </dgm:pt>
    <dgm:pt modelId="{F56027A0-8D82-4688-8DD5-6572FF799740}">
      <dgm:prSet phldrT="[Text]"/>
      <dgm:spPr/>
      <dgm:t>
        <a:bodyPr/>
        <a:lstStyle/>
        <a:p>
          <a:r>
            <a:rPr lang="en-US" dirty="0" smtClean="0"/>
            <a:t>Draft project plan with dates that align to the broader pilot work plan</a:t>
          </a:r>
          <a:endParaRPr lang="en-US" dirty="0"/>
        </a:p>
      </dgm:t>
    </dgm:pt>
    <dgm:pt modelId="{36629876-3348-4962-A4B3-44182541ED3A}" type="parTrans" cxnId="{B412FC89-86E2-47C0-BB36-9FB4EA3EF9DB}">
      <dgm:prSet/>
      <dgm:spPr/>
      <dgm:t>
        <a:bodyPr/>
        <a:lstStyle/>
        <a:p>
          <a:endParaRPr lang="en-US"/>
        </a:p>
      </dgm:t>
    </dgm:pt>
    <dgm:pt modelId="{7BA43464-C82A-4B25-A9AA-E8B843D697B7}" type="sibTrans" cxnId="{B412FC89-86E2-47C0-BB36-9FB4EA3EF9DB}">
      <dgm:prSet/>
      <dgm:spPr/>
      <dgm:t>
        <a:bodyPr/>
        <a:lstStyle/>
        <a:p>
          <a:endParaRPr lang="en-US"/>
        </a:p>
      </dgm:t>
    </dgm:pt>
    <dgm:pt modelId="{D76A6DA8-952F-4773-A9EA-6D6719F4287D}">
      <dgm:prSet phldrT="[Text]"/>
      <dgm:spPr/>
      <dgm:t>
        <a:bodyPr/>
        <a:lstStyle/>
        <a:p>
          <a:r>
            <a:rPr lang="en-US"/>
            <a:t>Incorporate feedback; continue development work</a:t>
          </a:r>
        </a:p>
      </dgm:t>
    </dgm:pt>
    <dgm:pt modelId="{53AA6B8C-7BFB-4FC8-8A1F-6EB11EE9E1DD}" type="parTrans" cxnId="{6470AD6C-9B78-44BA-B3CC-0F01D7E3664D}">
      <dgm:prSet/>
      <dgm:spPr/>
      <dgm:t>
        <a:bodyPr/>
        <a:lstStyle/>
        <a:p>
          <a:endParaRPr lang="en-US"/>
        </a:p>
      </dgm:t>
    </dgm:pt>
    <dgm:pt modelId="{7F4E063E-7E4E-4BDF-88D9-6A30376F94DB}" type="sibTrans" cxnId="{6470AD6C-9B78-44BA-B3CC-0F01D7E3664D}">
      <dgm:prSet/>
      <dgm:spPr/>
      <dgm:t>
        <a:bodyPr/>
        <a:lstStyle/>
        <a:p>
          <a:endParaRPr lang="en-US"/>
        </a:p>
      </dgm:t>
    </dgm:pt>
    <dgm:pt modelId="{1D3C539C-FBCF-43D3-8A2D-24B9D862A0B9}">
      <dgm:prSet phldrT="[Text]"/>
      <dgm:spPr/>
      <dgm:t>
        <a:bodyPr/>
        <a:lstStyle/>
        <a:p>
          <a:r>
            <a:rPr lang="en-US"/>
            <a:t>Send versions, as desired, to committee for feedback</a:t>
          </a:r>
        </a:p>
      </dgm:t>
    </dgm:pt>
    <dgm:pt modelId="{4D4294E0-AFC7-4CA5-9D56-9B1DC5D0107C}" type="parTrans" cxnId="{4A65CEF8-39A8-47B7-A741-5D9F937D6CC9}">
      <dgm:prSet/>
      <dgm:spPr/>
      <dgm:t>
        <a:bodyPr/>
        <a:lstStyle/>
        <a:p>
          <a:endParaRPr lang="en-US"/>
        </a:p>
      </dgm:t>
    </dgm:pt>
    <dgm:pt modelId="{1764E51E-73AE-4C28-8346-9AA8E2C4F501}" type="sibTrans" cxnId="{4A65CEF8-39A8-47B7-A741-5D9F937D6CC9}">
      <dgm:prSet/>
      <dgm:spPr/>
      <dgm:t>
        <a:bodyPr/>
        <a:lstStyle/>
        <a:p>
          <a:endParaRPr lang="en-US"/>
        </a:p>
      </dgm:t>
    </dgm:pt>
    <dgm:pt modelId="{ACC53EF7-0956-4655-AAD7-8B33F7164EA1}">
      <dgm:prSet phldrT="[Text]"/>
      <dgm:spPr/>
      <dgm:t>
        <a:bodyPr/>
        <a:lstStyle/>
        <a:p>
          <a:r>
            <a:rPr lang="en-US"/>
            <a:t>Prepare final deliverable and send to committee for final feedback/approval (?)</a:t>
          </a:r>
        </a:p>
      </dgm:t>
    </dgm:pt>
    <dgm:pt modelId="{C401638D-EC14-4109-86C5-EC2FDFA2ED2F}" type="parTrans" cxnId="{C1AF3D2E-F19F-41BA-AAF7-85F7862D7F27}">
      <dgm:prSet/>
      <dgm:spPr/>
      <dgm:t>
        <a:bodyPr/>
        <a:lstStyle/>
        <a:p>
          <a:endParaRPr lang="en-US"/>
        </a:p>
      </dgm:t>
    </dgm:pt>
    <dgm:pt modelId="{081E72DE-2411-47C6-A6DF-231B90E0F223}" type="sibTrans" cxnId="{C1AF3D2E-F19F-41BA-AAF7-85F7862D7F27}">
      <dgm:prSet/>
      <dgm:spPr/>
      <dgm:t>
        <a:bodyPr/>
        <a:lstStyle/>
        <a:p>
          <a:endParaRPr lang="en-US"/>
        </a:p>
      </dgm:t>
    </dgm:pt>
    <dgm:pt modelId="{9D83548D-7C13-4FDB-852A-9062B9F2524A}">
      <dgm:prSet phldrT="[Text]"/>
      <dgm:spPr/>
      <dgm:t>
        <a:bodyPr/>
        <a:lstStyle/>
        <a:p>
          <a:r>
            <a:rPr lang="en-US"/>
            <a:t>If possible, deliver by April Meeting</a:t>
          </a:r>
        </a:p>
      </dgm:t>
    </dgm:pt>
    <dgm:pt modelId="{05FBEDE6-4194-4ED0-A983-AEEC5012550C}" type="sibTrans" cxnId="{EE31024B-7B90-4396-8CD3-903FAD7A415E}">
      <dgm:prSet/>
      <dgm:spPr/>
      <dgm:t>
        <a:bodyPr/>
        <a:lstStyle/>
        <a:p>
          <a:endParaRPr lang="en-US"/>
        </a:p>
      </dgm:t>
    </dgm:pt>
    <dgm:pt modelId="{EBE0138B-AC36-485D-80AC-553120770571}" type="parTrans" cxnId="{EE31024B-7B90-4396-8CD3-903FAD7A415E}">
      <dgm:prSet/>
      <dgm:spPr/>
      <dgm:t>
        <a:bodyPr/>
        <a:lstStyle/>
        <a:p>
          <a:endParaRPr lang="en-US"/>
        </a:p>
      </dgm:t>
    </dgm:pt>
    <dgm:pt modelId="{61E4C329-59E3-4280-8F88-F7E36B1447AB}" type="pres">
      <dgm:prSet presAssocID="{21435148-F636-46BE-9DA0-DB8C0294B8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60A5BE-80FD-4DF9-9A40-441FF96DDC3C}" type="pres">
      <dgm:prSet presAssocID="{21435148-F636-46BE-9DA0-DB8C0294B8E5}" presName="tSp" presStyleCnt="0"/>
      <dgm:spPr/>
      <dgm:t>
        <a:bodyPr/>
        <a:lstStyle/>
        <a:p>
          <a:endParaRPr lang="en-US"/>
        </a:p>
      </dgm:t>
    </dgm:pt>
    <dgm:pt modelId="{F12EE684-B644-4E28-87E7-3B2B2BF50819}" type="pres">
      <dgm:prSet presAssocID="{21435148-F636-46BE-9DA0-DB8C0294B8E5}" presName="bSp" presStyleCnt="0"/>
      <dgm:spPr/>
      <dgm:t>
        <a:bodyPr/>
        <a:lstStyle/>
        <a:p>
          <a:endParaRPr lang="en-US"/>
        </a:p>
      </dgm:t>
    </dgm:pt>
    <dgm:pt modelId="{68EA0FCA-39A8-4606-870D-9851C071D9FE}" type="pres">
      <dgm:prSet presAssocID="{21435148-F636-46BE-9DA0-DB8C0294B8E5}" presName="process" presStyleCnt="0"/>
      <dgm:spPr/>
      <dgm:t>
        <a:bodyPr/>
        <a:lstStyle/>
        <a:p>
          <a:endParaRPr lang="en-US"/>
        </a:p>
      </dgm:t>
    </dgm:pt>
    <dgm:pt modelId="{EE43D5FC-7878-4D64-83DE-1CB39EE20FD4}" type="pres">
      <dgm:prSet presAssocID="{3B9ED49B-95BA-40D1-B128-EBA63BC87314}" presName="composite1" presStyleCnt="0"/>
      <dgm:spPr/>
      <dgm:t>
        <a:bodyPr/>
        <a:lstStyle/>
        <a:p>
          <a:endParaRPr lang="en-US"/>
        </a:p>
      </dgm:t>
    </dgm:pt>
    <dgm:pt modelId="{C7E7A30E-1B93-4884-A2C1-5778176B3768}" type="pres">
      <dgm:prSet presAssocID="{3B9ED49B-95BA-40D1-B128-EBA63BC87314}" presName="dummyNode1" presStyleLbl="node1" presStyleIdx="0" presStyleCnt="3"/>
      <dgm:spPr/>
      <dgm:t>
        <a:bodyPr/>
        <a:lstStyle/>
        <a:p>
          <a:endParaRPr lang="en-US"/>
        </a:p>
      </dgm:t>
    </dgm:pt>
    <dgm:pt modelId="{77D39D0F-3DFC-4A4C-9419-B52B1A691156}" type="pres">
      <dgm:prSet presAssocID="{3B9ED49B-95BA-40D1-B128-EBA63BC8731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9427E3-26E8-4286-B523-AFC5793C339E}" type="pres">
      <dgm:prSet presAssocID="{3B9ED49B-95BA-40D1-B128-EBA63BC8731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4C970-C293-4271-8174-924FA6BA3004}" type="pres">
      <dgm:prSet presAssocID="{3B9ED49B-95BA-40D1-B128-EBA63BC8731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90E89-082A-4C21-94A5-758DC8238C0D}" type="pres">
      <dgm:prSet presAssocID="{3B9ED49B-95BA-40D1-B128-EBA63BC87314}" presName="connSite1" presStyleCnt="0"/>
      <dgm:spPr/>
      <dgm:t>
        <a:bodyPr/>
        <a:lstStyle/>
        <a:p>
          <a:endParaRPr lang="en-US"/>
        </a:p>
      </dgm:t>
    </dgm:pt>
    <dgm:pt modelId="{56573440-CEEE-40EC-8E82-216918358D41}" type="pres">
      <dgm:prSet presAssocID="{1DF76F16-229F-425B-B66C-842384C6A94A}" presName="Name9" presStyleLbl="sibTrans2D1" presStyleIdx="0" presStyleCnt="2"/>
      <dgm:spPr/>
      <dgm:t>
        <a:bodyPr/>
        <a:lstStyle/>
        <a:p>
          <a:endParaRPr lang="en-US"/>
        </a:p>
      </dgm:t>
    </dgm:pt>
    <dgm:pt modelId="{3CE1CBFD-E554-4665-9D42-AA65EE7B27DF}" type="pres">
      <dgm:prSet presAssocID="{EC049A7A-A722-4A9E-97B9-21DD91D247AE}" presName="composite2" presStyleCnt="0"/>
      <dgm:spPr/>
      <dgm:t>
        <a:bodyPr/>
        <a:lstStyle/>
        <a:p>
          <a:endParaRPr lang="en-US"/>
        </a:p>
      </dgm:t>
    </dgm:pt>
    <dgm:pt modelId="{C48B7FC1-12E7-46C3-98C4-3D79FEF4BB69}" type="pres">
      <dgm:prSet presAssocID="{EC049A7A-A722-4A9E-97B9-21DD91D247AE}" presName="dummyNode2" presStyleLbl="node1" presStyleIdx="0" presStyleCnt="3"/>
      <dgm:spPr/>
      <dgm:t>
        <a:bodyPr/>
        <a:lstStyle/>
        <a:p>
          <a:endParaRPr lang="en-US"/>
        </a:p>
      </dgm:t>
    </dgm:pt>
    <dgm:pt modelId="{2D66D6C2-19F5-4AA7-A1D5-EAFE0FAA60F3}" type="pres">
      <dgm:prSet presAssocID="{EC049A7A-A722-4A9E-97B9-21DD91D247AE}" presName="childNode2" presStyleLbl="bgAcc1" presStyleIdx="1" presStyleCnt="3" custLinFactNeighborY="-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897FB-AF90-4084-92E8-FCFC0CE6F324}" type="pres">
      <dgm:prSet presAssocID="{EC049A7A-A722-4A9E-97B9-21DD91D247A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9F114-59EF-4619-9E11-9850B013082D}" type="pres">
      <dgm:prSet presAssocID="{EC049A7A-A722-4A9E-97B9-21DD91D247A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912E1-9C9A-419E-BC84-F2258BD7E27A}" type="pres">
      <dgm:prSet presAssocID="{EC049A7A-A722-4A9E-97B9-21DD91D247AE}" presName="connSite2" presStyleCnt="0"/>
      <dgm:spPr/>
      <dgm:t>
        <a:bodyPr/>
        <a:lstStyle/>
        <a:p>
          <a:endParaRPr lang="en-US"/>
        </a:p>
      </dgm:t>
    </dgm:pt>
    <dgm:pt modelId="{47420DBF-EFBB-4D77-B219-EDE23D6B645A}" type="pres">
      <dgm:prSet presAssocID="{7C999B8B-5231-4F7A-A0AE-60AAB58B378A}" presName="Name18" presStyleLbl="sibTrans2D1" presStyleIdx="1" presStyleCnt="2"/>
      <dgm:spPr/>
      <dgm:t>
        <a:bodyPr/>
        <a:lstStyle/>
        <a:p>
          <a:endParaRPr lang="en-US"/>
        </a:p>
      </dgm:t>
    </dgm:pt>
    <dgm:pt modelId="{1E8FF4C3-7D27-4A8C-8DCE-9F1678B1F6DC}" type="pres">
      <dgm:prSet presAssocID="{410CE427-38C1-4DF6-A2B6-8C7ACA28E5A5}" presName="composite1" presStyleCnt="0"/>
      <dgm:spPr/>
      <dgm:t>
        <a:bodyPr/>
        <a:lstStyle/>
        <a:p>
          <a:endParaRPr lang="en-US"/>
        </a:p>
      </dgm:t>
    </dgm:pt>
    <dgm:pt modelId="{A32641A1-80C4-4622-962D-D0E41A5F8AAD}" type="pres">
      <dgm:prSet presAssocID="{410CE427-38C1-4DF6-A2B6-8C7ACA28E5A5}" presName="dummyNode1" presStyleLbl="node1" presStyleIdx="1" presStyleCnt="3"/>
      <dgm:spPr/>
      <dgm:t>
        <a:bodyPr/>
        <a:lstStyle/>
        <a:p>
          <a:endParaRPr lang="en-US"/>
        </a:p>
      </dgm:t>
    </dgm:pt>
    <dgm:pt modelId="{85F97163-D373-48C7-B9B4-0B7CC463B5F1}" type="pres">
      <dgm:prSet presAssocID="{410CE427-38C1-4DF6-A2B6-8C7ACA28E5A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FE3D9-04E9-4BDE-B709-605118DF1FEB}" type="pres">
      <dgm:prSet presAssocID="{410CE427-38C1-4DF6-A2B6-8C7ACA28E5A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E3768-4ACC-490C-BA80-C2C832C04C7E}" type="pres">
      <dgm:prSet presAssocID="{410CE427-38C1-4DF6-A2B6-8C7ACA28E5A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81625-5B59-4156-9E38-C9165BE72F2D}" type="pres">
      <dgm:prSet presAssocID="{410CE427-38C1-4DF6-A2B6-8C7ACA28E5A5}" presName="connSite1" presStyleCnt="0"/>
      <dgm:spPr/>
      <dgm:t>
        <a:bodyPr/>
        <a:lstStyle/>
        <a:p>
          <a:endParaRPr lang="en-US"/>
        </a:p>
      </dgm:t>
    </dgm:pt>
  </dgm:ptLst>
  <dgm:cxnLst>
    <dgm:cxn modelId="{2FFE5185-E486-437C-9BBB-95908EC105C3}" type="presOf" srcId="{14E21AA7-8495-44E1-BDF7-FFBC524ABA22}" destId="{3B9427E3-26E8-4286-B523-AFC5793C339E}" srcOrd="1" destOrd="0" presId="urn:microsoft.com/office/officeart/2005/8/layout/hProcess4"/>
    <dgm:cxn modelId="{25C7C598-33BB-427B-8FC2-2B42A04BAB9D}" type="presOf" srcId="{1D3C539C-FBCF-43D3-8A2D-24B9D862A0B9}" destId="{2D66D6C2-19F5-4AA7-A1D5-EAFE0FAA60F3}" srcOrd="0" destOrd="2" presId="urn:microsoft.com/office/officeart/2005/8/layout/hProcess4"/>
    <dgm:cxn modelId="{28259075-E7B8-49CA-A263-5D4175190A3D}" type="presOf" srcId="{EC049A7A-A722-4A9E-97B9-21DD91D247AE}" destId="{EB69F114-59EF-4619-9E11-9850B013082D}" srcOrd="0" destOrd="0" presId="urn:microsoft.com/office/officeart/2005/8/layout/hProcess4"/>
    <dgm:cxn modelId="{343366C1-D1E8-4CD1-A692-B3447E96D183}" type="presOf" srcId="{9D83548D-7C13-4FDB-852A-9062B9F2524A}" destId="{85F97163-D373-48C7-B9B4-0B7CC463B5F1}" srcOrd="0" destOrd="2" presId="urn:microsoft.com/office/officeart/2005/8/layout/hProcess4"/>
    <dgm:cxn modelId="{BF09111F-9275-483C-BDB1-67D265D59C97}" type="presOf" srcId="{B7214BF8-487A-49A6-A622-270B8F119FF7}" destId="{69FFE3D9-04E9-4BDE-B709-605118DF1FEB}" srcOrd="1" destOrd="0" presId="urn:microsoft.com/office/officeart/2005/8/layout/hProcess4"/>
    <dgm:cxn modelId="{4BF691BE-2C5B-4509-9870-12BF641A4B1B}" srcId="{21435148-F636-46BE-9DA0-DB8C0294B8E5}" destId="{3B9ED49B-95BA-40D1-B128-EBA63BC87314}" srcOrd="0" destOrd="0" parTransId="{D9A9CFDE-9A3E-495A-92C7-6D0ABAF28FAD}" sibTransId="{1DF76F16-229F-425B-B66C-842384C6A94A}"/>
    <dgm:cxn modelId="{C1F26F05-30A3-4EB6-A389-CC0112E062A1}" type="presOf" srcId="{239FB9D7-5AE1-466F-9B7E-744718BCB729}" destId="{3B9427E3-26E8-4286-B523-AFC5793C339E}" srcOrd="1" destOrd="1" presId="urn:microsoft.com/office/officeart/2005/8/layout/hProcess4"/>
    <dgm:cxn modelId="{CB13AD7F-F633-49F6-807B-7958F756D74B}" srcId="{EC049A7A-A722-4A9E-97B9-21DD91D247AE}" destId="{6E5B8E9D-5C86-4169-9DA5-3F479EE8B4B9}" srcOrd="0" destOrd="0" parTransId="{179D8A10-5A57-40E1-9479-6B98DD634B9D}" sibTransId="{0D78331E-A979-4F6C-85E1-68230DC3F3F8}"/>
    <dgm:cxn modelId="{7FE7AF36-A658-4FD5-A85E-EF49BD0B104B}" type="presOf" srcId="{B7214BF8-487A-49A6-A622-270B8F119FF7}" destId="{85F97163-D373-48C7-B9B4-0B7CC463B5F1}" srcOrd="0" destOrd="0" presId="urn:microsoft.com/office/officeart/2005/8/layout/hProcess4"/>
    <dgm:cxn modelId="{D5C64932-64B9-4ECA-A182-3CFD0154A3A8}" type="presOf" srcId="{ACC53EF7-0956-4655-AAD7-8B33F7164EA1}" destId="{69FFE3D9-04E9-4BDE-B709-605118DF1FEB}" srcOrd="1" destOrd="1" presId="urn:microsoft.com/office/officeart/2005/8/layout/hProcess4"/>
    <dgm:cxn modelId="{323F57DF-DE5D-4A02-B9A4-ABC5602F017E}" type="presOf" srcId="{21435148-F636-46BE-9DA0-DB8C0294B8E5}" destId="{61E4C329-59E3-4280-8F88-F7E36B1447AB}" srcOrd="0" destOrd="0" presId="urn:microsoft.com/office/officeart/2005/8/layout/hProcess4"/>
    <dgm:cxn modelId="{B412FC89-86E2-47C0-BB36-9FB4EA3EF9DB}" srcId="{239FB9D7-5AE1-466F-9B7E-744718BCB729}" destId="{F56027A0-8D82-4688-8DD5-6572FF799740}" srcOrd="0" destOrd="0" parTransId="{36629876-3348-4962-A4B3-44182541ED3A}" sibTransId="{7BA43464-C82A-4B25-A9AA-E8B843D697B7}"/>
    <dgm:cxn modelId="{0BC959D4-80C1-4F06-B420-F93C51BA50CC}" type="presOf" srcId="{7C999B8B-5231-4F7A-A0AE-60AAB58B378A}" destId="{47420DBF-EFBB-4D77-B219-EDE23D6B645A}" srcOrd="0" destOrd="0" presId="urn:microsoft.com/office/officeart/2005/8/layout/hProcess4"/>
    <dgm:cxn modelId="{B99F9F1A-A8B0-4728-BA8C-F3C8924482D2}" type="presOf" srcId="{3B9ED49B-95BA-40D1-B128-EBA63BC87314}" destId="{6454C970-C293-4271-8174-924FA6BA3004}" srcOrd="0" destOrd="0" presId="urn:microsoft.com/office/officeart/2005/8/layout/hProcess4"/>
    <dgm:cxn modelId="{B7E92FC2-BA96-4D0F-A5E0-DD6F43108BF0}" srcId="{21435148-F636-46BE-9DA0-DB8C0294B8E5}" destId="{EC049A7A-A722-4A9E-97B9-21DD91D247AE}" srcOrd="1" destOrd="0" parTransId="{3172C088-0180-424E-ACAD-32D542C2A28E}" sibTransId="{7C999B8B-5231-4F7A-A0AE-60AAB58B378A}"/>
    <dgm:cxn modelId="{93EAC296-89EF-4117-953E-79C515A348AC}" srcId="{21435148-F636-46BE-9DA0-DB8C0294B8E5}" destId="{410CE427-38C1-4DF6-A2B6-8C7ACA28E5A5}" srcOrd="2" destOrd="0" parTransId="{CB416F6A-3E5F-4E42-B1E4-8293B1B2DF89}" sibTransId="{330377D3-FD30-47F7-B208-D29E3BD9F77F}"/>
    <dgm:cxn modelId="{3702325C-2E82-462D-B4D0-933C301D4A86}" type="presOf" srcId="{D76A6DA8-952F-4773-A9EA-6D6719F4287D}" destId="{DB4897FB-AF90-4084-92E8-FCFC0CE6F324}" srcOrd="1" destOrd="1" presId="urn:microsoft.com/office/officeart/2005/8/layout/hProcess4"/>
    <dgm:cxn modelId="{29DEF634-2DB9-4B2F-8B4D-BE5831F73878}" srcId="{410CE427-38C1-4DF6-A2B6-8C7ACA28E5A5}" destId="{B7214BF8-487A-49A6-A622-270B8F119FF7}" srcOrd="0" destOrd="0" parTransId="{90DB2135-3221-4C5C-8D4D-BE2CEFC4DD26}" sibTransId="{E00FE556-AE6C-4104-B85E-7FCB0B7874C6}"/>
    <dgm:cxn modelId="{D8D8AD5B-C95E-4A9C-91F1-43A929B0E63D}" type="presOf" srcId="{239FB9D7-5AE1-466F-9B7E-744718BCB729}" destId="{77D39D0F-3DFC-4A4C-9419-B52B1A691156}" srcOrd="0" destOrd="1" presId="urn:microsoft.com/office/officeart/2005/8/layout/hProcess4"/>
    <dgm:cxn modelId="{FA6F6E4F-8790-4CB7-9B30-16C9FF96589F}" type="presOf" srcId="{6E5B8E9D-5C86-4169-9DA5-3F479EE8B4B9}" destId="{2D66D6C2-19F5-4AA7-A1D5-EAFE0FAA60F3}" srcOrd="0" destOrd="0" presId="urn:microsoft.com/office/officeart/2005/8/layout/hProcess4"/>
    <dgm:cxn modelId="{C1AF3D2E-F19F-41BA-AAF7-85F7862D7F27}" srcId="{410CE427-38C1-4DF6-A2B6-8C7ACA28E5A5}" destId="{ACC53EF7-0956-4655-AAD7-8B33F7164EA1}" srcOrd="1" destOrd="0" parTransId="{C401638D-EC14-4109-86C5-EC2FDFA2ED2F}" sibTransId="{081E72DE-2411-47C6-A6DF-231B90E0F223}"/>
    <dgm:cxn modelId="{E9680B14-DD49-49AD-8607-F2C01914F0CC}" type="presOf" srcId="{F56027A0-8D82-4688-8DD5-6572FF799740}" destId="{3B9427E3-26E8-4286-B523-AFC5793C339E}" srcOrd="1" destOrd="2" presId="urn:microsoft.com/office/officeart/2005/8/layout/hProcess4"/>
    <dgm:cxn modelId="{6470AD6C-9B78-44BA-B3CC-0F01D7E3664D}" srcId="{EC049A7A-A722-4A9E-97B9-21DD91D247AE}" destId="{D76A6DA8-952F-4773-A9EA-6D6719F4287D}" srcOrd="1" destOrd="0" parTransId="{53AA6B8C-7BFB-4FC8-8A1F-6EB11EE9E1DD}" sibTransId="{7F4E063E-7E4E-4BDF-88D9-6A30376F94DB}"/>
    <dgm:cxn modelId="{AB5D2724-7697-4251-94D2-D07B09D22ED8}" type="presOf" srcId="{410CE427-38C1-4DF6-A2B6-8C7ACA28E5A5}" destId="{7F4E3768-4ACC-490C-BA80-C2C832C04C7E}" srcOrd="0" destOrd="0" presId="urn:microsoft.com/office/officeart/2005/8/layout/hProcess4"/>
    <dgm:cxn modelId="{4C6C7D1D-3AF6-4F8B-A940-A6CEEDB4EC0E}" srcId="{3B9ED49B-95BA-40D1-B128-EBA63BC87314}" destId="{239FB9D7-5AE1-466F-9B7E-744718BCB729}" srcOrd="1" destOrd="0" parTransId="{E7DB1AF7-C998-497F-A07E-AC414771574A}" sibTransId="{5C091147-C478-46C3-815D-59FC5596B88E}"/>
    <dgm:cxn modelId="{EE31024B-7B90-4396-8CD3-903FAD7A415E}" srcId="{410CE427-38C1-4DF6-A2B6-8C7ACA28E5A5}" destId="{9D83548D-7C13-4FDB-852A-9062B9F2524A}" srcOrd="2" destOrd="0" parTransId="{EBE0138B-AC36-485D-80AC-553120770571}" sibTransId="{05FBEDE6-4194-4ED0-A983-AEEC5012550C}"/>
    <dgm:cxn modelId="{F8500F35-4E85-45A4-9BF3-78C85EFDB454}" type="presOf" srcId="{1DF76F16-229F-425B-B66C-842384C6A94A}" destId="{56573440-CEEE-40EC-8E82-216918358D41}" srcOrd="0" destOrd="0" presId="urn:microsoft.com/office/officeart/2005/8/layout/hProcess4"/>
    <dgm:cxn modelId="{A26C0089-929A-4D76-B834-E5EB8BA598E9}" type="presOf" srcId="{D76A6DA8-952F-4773-A9EA-6D6719F4287D}" destId="{2D66D6C2-19F5-4AA7-A1D5-EAFE0FAA60F3}" srcOrd="0" destOrd="1" presId="urn:microsoft.com/office/officeart/2005/8/layout/hProcess4"/>
    <dgm:cxn modelId="{BD38207A-C503-4596-8F5F-998511CED931}" type="presOf" srcId="{1D3C539C-FBCF-43D3-8A2D-24B9D862A0B9}" destId="{DB4897FB-AF90-4084-92E8-FCFC0CE6F324}" srcOrd="1" destOrd="2" presId="urn:microsoft.com/office/officeart/2005/8/layout/hProcess4"/>
    <dgm:cxn modelId="{5EF5DC69-9B75-4BF7-ACAC-E4E3F9595A2C}" type="presOf" srcId="{9D83548D-7C13-4FDB-852A-9062B9F2524A}" destId="{69FFE3D9-04E9-4BDE-B709-605118DF1FEB}" srcOrd="1" destOrd="2" presId="urn:microsoft.com/office/officeart/2005/8/layout/hProcess4"/>
    <dgm:cxn modelId="{CB37C82B-E1F5-44C8-BC73-439D70E97743}" type="presOf" srcId="{6E5B8E9D-5C86-4169-9DA5-3F479EE8B4B9}" destId="{DB4897FB-AF90-4084-92E8-FCFC0CE6F324}" srcOrd="1" destOrd="0" presId="urn:microsoft.com/office/officeart/2005/8/layout/hProcess4"/>
    <dgm:cxn modelId="{9BB2DF31-4E47-4CF0-BB23-CB755FEBEA52}" srcId="{3B9ED49B-95BA-40D1-B128-EBA63BC87314}" destId="{14E21AA7-8495-44E1-BDF7-FFBC524ABA22}" srcOrd="0" destOrd="0" parTransId="{07AA4ACA-5078-40B2-B78C-C335EA0495B8}" sibTransId="{932893E8-C394-4006-92B6-D2D4739F96AB}"/>
    <dgm:cxn modelId="{B98A2F6B-4708-4233-822C-E23B2D0DAAB8}" type="presOf" srcId="{14E21AA7-8495-44E1-BDF7-FFBC524ABA22}" destId="{77D39D0F-3DFC-4A4C-9419-B52B1A691156}" srcOrd="0" destOrd="0" presId="urn:microsoft.com/office/officeart/2005/8/layout/hProcess4"/>
    <dgm:cxn modelId="{488B54AA-FC6A-4D60-B9D5-D39B78C9DE03}" type="presOf" srcId="{F56027A0-8D82-4688-8DD5-6572FF799740}" destId="{77D39D0F-3DFC-4A4C-9419-B52B1A691156}" srcOrd="0" destOrd="2" presId="urn:microsoft.com/office/officeart/2005/8/layout/hProcess4"/>
    <dgm:cxn modelId="{18F7C33B-23F5-4B09-8ED1-C5D617065D7B}" type="presOf" srcId="{ACC53EF7-0956-4655-AAD7-8B33F7164EA1}" destId="{85F97163-D373-48C7-B9B4-0B7CC463B5F1}" srcOrd="0" destOrd="1" presId="urn:microsoft.com/office/officeart/2005/8/layout/hProcess4"/>
    <dgm:cxn modelId="{4A65CEF8-39A8-47B7-A741-5D9F937D6CC9}" srcId="{EC049A7A-A722-4A9E-97B9-21DD91D247AE}" destId="{1D3C539C-FBCF-43D3-8A2D-24B9D862A0B9}" srcOrd="2" destOrd="0" parTransId="{4D4294E0-AFC7-4CA5-9D56-9B1DC5D0107C}" sibTransId="{1764E51E-73AE-4C28-8346-9AA8E2C4F501}"/>
    <dgm:cxn modelId="{674EB33B-76F6-46DD-8F0A-2D3FEDDEBF3F}" type="presParOf" srcId="{61E4C329-59E3-4280-8F88-F7E36B1447AB}" destId="{DF60A5BE-80FD-4DF9-9A40-441FF96DDC3C}" srcOrd="0" destOrd="0" presId="urn:microsoft.com/office/officeart/2005/8/layout/hProcess4"/>
    <dgm:cxn modelId="{DFF543BA-7675-4774-ACF0-F0B554DE9FDB}" type="presParOf" srcId="{61E4C329-59E3-4280-8F88-F7E36B1447AB}" destId="{F12EE684-B644-4E28-87E7-3B2B2BF50819}" srcOrd="1" destOrd="0" presId="urn:microsoft.com/office/officeart/2005/8/layout/hProcess4"/>
    <dgm:cxn modelId="{5E010FB6-B5B0-4B55-A559-DA171D8096FE}" type="presParOf" srcId="{61E4C329-59E3-4280-8F88-F7E36B1447AB}" destId="{68EA0FCA-39A8-4606-870D-9851C071D9FE}" srcOrd="2" destOrd="0" presId="urn:microsoft.com/office/officeart/2005/8/layout/hProcess4"/>
    <dgm:cxn modelId="{79275FEA-E922-4169-B31B-72D00330CEFD}" type="presParOf" srcId="{68EA0FCA-39A8-4606-870D-9851C071D9FE}" destId="{EE43D5FC-7878-4D64-83DE-1CB39EE20FD4}" srcOrd="0" destOrd="0" presId="urn:microsoft.com/office/officeart/2005/8/layout/hProcess4"/>
    <dgm:cxn modelId="{B27F23C4-071A-4ADB-8893-540358C6CA34}" type="presParOf" srcId="{EE43D5FC-7878-4D64-83DE-1CB39EE20FD4}" destId="{C7E7A30E-1B93-4884-A2C1-5778176B3768}" srcOrd="0" destOrd="0" presId="urn:microsoft.com/office/officeart/2005/8/layout/hProcess4"/>
    <dgm:cxn modelId="{5C306055-0A1B-4DC9-8461-6BA071317EBB}" type="presParOf" srcId="{EE43D5FC-7878-4D64-83DE-1CB39EE20FD4}" destId="{77D39D0F-3DFC-4A4C-9419-B52B1A691156}" srcOrd="1" destOrd="0" presId="urn:microsoft.com/office/officeart/2005/8/layout/hProcess4"/>
    <dgm:cxn modelId="{3B72B7E6-7ED7-4C8D-824C-EE6140327B0B}" type="presParOf" srcId="{EE43D5FC-7878-4D64-83DE-1CB39EE20FD4}" destId="{3B9427E3-26E8-4286-B523-AFC5793C339E}" srcOrd="2" destOrd="0" presId="urn:microsoft.com/office/officeart/2005/8/layout/hProcess4"/>
    <dgm:cxn modelId="{87497CFE-BE22-4A21-85A7-23F3E52B85C5}" type="presParOf" srcId="{EE43D5FC-7878-4D64-83DE-1CB39EE20FD4}" destId="{6454C970-C293-4271-8174-924FA6BA3004}" srcOrd="3" destOrd="0" presId="urn:microsoft.com/office/officeart/2005/8/layout/hProcess4"/>
    <dgm:cxn modelId="{16D04006-43EB-4720-A293-1CE4CA5FF49D}" type="presParOf" srcId="{EE43D5FC-7878-4D64-83DE-1CB39EE20FD4}" destId="{C8190E89-082A-4C21-94A5-758DC8238C0D}" srcOrd="4" destOrd="0" presId="urn:microsoft.com/office/officeart/2005/8/layout/hProcess4"/>
    <dgm:cxn modelId="{C0755504-8048-4AD7-8F07-7391B63B2429}" type="presParOf" srcId="{68EA0FCA-39A8-4606-870D-9851C071D9FE}" destId="{56573440-CEEE-40EC-8E82-216918358D41}" srcOrd="1" destOrd="0" presId="urn:microsoft.com/office/officeart/2005/8/layout/hProcess4"/>
    <dgm:cxn modelId="{4DD9A907-B73D-4A2D-AD88-38B88A75EC79}" type="presParOf" srcId="{68EA0FCA-39A8-4606-870D-9851C071D9FE}" destId="{3CE1CBFD-E554-4665-9D42-AA65EE7B27DF}" srcOrd="2" destOrd="0" presId="urn:microsoft.com/office/officeart/2005/8/layout/hProcess4"/>
    <dgm:cxn modelId="{8F874C0B-33B8-4365-824F-262CFA44B64C}" type="presParOf" srcId="{3CE1CBFD-E554-4665-9D42-AA65EE7B27DF}" destId="{C48B7FC1-12E7-46C3-98C4-3D79FEF4BB69}" srcOrd="0" destOrd="0" presId="urn:microsoft.com/office/officeart/2005/8/layout/hProcess4"/>
    <dgm:cxn modelId="{1F47329D-A0BA-4461-BE3A-B43D9E474E84}" type="presParOf" srcId="{3CE1CBFD-E554-4665-9D42-AA65EE7B27DF}" destId="{2D66D6C2-19F5-4AA7-A1D5-EAFE0FAA60F3}" srcOrd="1" destOrd="0" presId="urn:microsoft.com/office/officeart/2005/8/layout/hProcess4"/>
    <dgm:cxn modelId="{8E6F95ED-7269-4F72-846F-2F9CC81E6D59}" type="presParOf" srcId="{3CE1CBFD-E554-4665-9D42-AA65EE7B27DF}" destId="{DB4897FB-AF90-4084-92E8-FCFC0CE6F324}" srcOrd="2" destOrd="0" presId="urn:microsoft.com/office/officeart/2005/8/layout/hProcess4"/>
    <dgm:cxn modelId="{E616894C-EE7D-48E9-9B53-FBA26FECFBC3}" type="presParOf" srcId="{3CE1CBFD-E554-4665-9D42-AA65EE7B27DF}" destId="{EB69F114-59EF-4619-9E11-9850B013082D}" srcOrd="3" destOrd="0" presId="urn:microsoft.com/office/officeart/2005/8/layout/hProcess4"/>
    <dgm:cxn modelId="{70C06286-9503-45BF-B8D9-FF68061170D8}" type="presParOf" srcId="{3CE1CBFD-E554-4665-9D42-AA65EE7B27DF}" destId="{500912E1-9C9A-419E-BC84-F2258BD7E27A}" srcOrd="4" destOrd="0" presId="urn:microsoft.com/office/officeart/2005/8/layout/hProcess4"/>
    <dgm:cxn modelId="{12887F33-6CA3-4DC4-88AD-08955D2FDFCB}" type="presParOf" srcId="{68EA0FCA-39A8-4606-870D-9851C071D9FE}" destId="{47420DBF-EFBB-4D77-B219-EDE23D6B645A}" srcOrd="3" destOrd="0" presId="urn:microsoft.com/office/officeart/2005/8/layout/hProcess4"/>
    <dgm:cxn modelId="{C7142636-54C6-4F87-8522-A660B402FC62}" type="presParOf" srcId="{68EA0FCA-39A8-4606-870D-9851C071D9FE}" destId="{1E8FF4C3-7D27-4A8C-8DCE-9F1678B1F6DC}" srcOrd="4" destOrd="0" presId="urn:microsoft.com/office/officeart/2005/8/layout/hProcess4"/>
    <dgm:cxn modelId="{09571716-1261-4EC0-B0D9-B4B4B3E496B2}" type="presParOf" srcId="{1E8FF4C3-7D27-4A8C-8DCE-9F1678B1F6DC}" destId="{A32641A1-80C4-4622-962D-D0E41A5F8AAD}" srcOrd="0" destOrd="0" presId="urn:microsoft.com/office/officeart/2005/8/layout/hProcess4"/>
    <dgm:cxn modelId="{2716E660-19D6-429C-A03D-C811EACC9C4D}" type="presParOf" srcId="{1E8FF4C3-7D27-4A8C-8DCE-9F1678B1F6DC}" destId="{85F97163-D373-48C7-B9B4-0B7CC463B5F1}" srcOrd="1" destOrd="0" presId="urn:microsoft.com/office/officeart/2005/8/layout/hProcess4"/>
    <dgm:cxn modelId="{EFA7E434-A04C-4A55-99E8-D7DEE84CD924}" type="presParOf" srcId="{1E8FF4C3-7D27-4A8C-8DCE-9F1678B1F6DC}" destId="{69FFE3D9-04E9-4BDE-B709-605118DF1FEB}" srcOrd="2" destOrd="0" presId="urn:microsoft.com/office/officeart/2005/8/layout/hProcess4"/>
    <dgm:cxn modelId="{5F778194-6B94-459A-8120-9D42CC0551B9}" type="presParOf" srcId="{1E8FF4C3-7D27-4A8C-8DCE-9F1678B1F6DC}" destId="{7F4E3768-4ACC-490C-BA80-C2C832C04C7E}" srcOrd="3" destOrd="0" presId="urn:microsoft.com/office/officeart/2005/8/layout/hProcess4"/>
    <dgm:cxn modelId="{B0A94BDD-D639-450B-9C2A-7F085BFFCBE2}" type="presParOf" srcId="{1E8FF4C3-7D27-4A8C-8DCE-9F1678B1F6DC}" destId="{D0B81625-5B59-4156-9E38-C9165BE72F2D}" srcOrd="4" destOrd="0" presId="urn:microsoft.com/office/officeart/2005/8/layout/hProcess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39D0F-3DFC-4A4C-9419-B52B1A691156}">
      <dsp:nvSpPr>
        <dsp:cNvPr id="0" name=""/>
        <dsp:cNvSpPr/>
      </dsp:nvSpPr>
      <dsp:spPr>
        <a:xfrm>
          <a:off x="1506" y="1216879"/>
          <a:ext cx="2407691" cy="19858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u="sng" kern="1200"/>
            <a:t>December-January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Initial </a:t>
          </a:r>
          <a:r>
            <a:rPr lang="en-US" sz="1500" kern="1200" dirty="0" err="1"/>
            <a:t>Subcommitee</a:t>
          </a:r>
          <a:r>
            <a:rPr lang="en-US" sz="1500" kern="1200" dirty="0"/>
            <a:t> meeting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Draft project plan with dates that align to the broader pilot work plan</a:t>
          </a:r>
          <a:endParaRPr lang="en-US" sz="1500" kern="1200" dirty="0"/>
        </a:p>
      </dsp:txBody>
      <dsp:txXfrm>
        <a:off x="47206" y="1262579"/>
        <a:ext cx="2316291" cy="1468904"/>
      </dsp:txXfrm>
    </dsp:sp>
    <dsp:sp modelId="{56573440-CEEE-40EC-8E82-216918358D41}">
      <dsp:nvSpPr>
        <dsp:cNvPr id="0" name=""/>
        <dsp:cNvSpPr/>
      </dsp:nvSpPr>
      <dsp:spPr>
        <a:xfrm>
          <a:off x="1349211" y="1676864"/>
          <a:ext cx="2665606" cy="2665606"/>
        </a:xfrm>
        <a:prstGeom prst="leftCircularArrow">
          <a:avLst>
            <a:gd name="adj1" fmla="val 3193"/>
            <a:gd name="adj2" fmla="val 393273"/>
            <a:gd name="adj3" fmla="val 2149767"/>
            <a:gd name="adj4" fmla="val 9005473"/>
            <a:gd name="adj5" fmla="val 3725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54C970-C293-4271-8174-924FA6BA3004}">
      <dsp:nvSpPr>
        <dsp:cNvPr id="0" name=""/>
        <dsp:cNvSpPr/>
      </dsp:nvSpPr>
      <dsp:spPr>
        <a:xfrm>
          <a:off x="536549" y="2777183"/>
          <a:ext cx="2140170" cy="851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Consult Employer/partner committee</a:t>
          </a:r>
        </a:p>
      </dsp:txBody>
      <dsp:txXfrm>
        <a:off x="561476" y="2802110"/>
        <a:ext cx="2090316" cy="801221"/>
      </dsp:txXfrm>
    </dsp:sp>
    <dsp:sp modelId="{2D66D6C2-19F5-4AA7-A1D5-EAFE0FAA60F3}">
      <dsp:nvSpPr>
        <dsp:cNvPr id="0" name=""/>
        <dsp:cNvSpPr/>
      </dsp:nvSpPr>
      <dsp:spPr>
        <a:xfrm>
          <a:off x="3081993" y="1204944"/>
          <a:ext cx="2407691" cy="19858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u="sng" kern="1200"/>
            <a:t>February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Incorporate feedback; continue development work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Send versions, as desired, to committee for feedback</a:t>
          </a:r>
        </a:p>
      </dsp:txBody>
      <dsp:txXfrm>
        <a:off x="3127693" y="1676181"/>
        <a:ext cx="2316291" cy="1468904"/>
      </dsp:txXfrm>
    </dsp:sp>
    <dsp:sp modelId="{47420DBF-EFBB-4D77-B219-EDE23D6B645A}">
      <dsp:nvSpPr>
        <dsp:cNvPr id="0" name=""/>
        <dsp:cNvSpPr/>
      </dsp:nvSpPr>
      <dsp:spPr>
        <a:xfrm>
          <a:off x="4413042" y="-6683"/>
          <a:ext cx="2973218" cy="2973218"/>
        </a:xfrm>
        <a:prstGeom prst="circularArrow">
          <a:avLst>
            <a:gd name="adj1" fmla="val 2862"/>
            <a:gd name="adj2" fmla="val 349855"/>
            <a:gd name="adj3" fmla="val 19474635"/>
            <a:gd name="adj4" fmla="val 12575511"/>
            <a:gd name="adj5" fmla="val 33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69F114-59EF-4619-9E11-9850B013082D}">
      <dsp:nvSpPr>
        <dsp:cNvPr id="0" name=""/>
        <dsp:cNvSpPr/>
      </dsp:nvSpPr>
      <dsp:spPr>
        <a:xfrm>
          <a:off x="3617036" y="791341"/>
          <a:ext cx="2140170" cy="851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Consult Employer/partner committee</a:t>
          </a:r>
        </a:p>
      </dsp:txBody>
      <dsp:txXfrm>
        <a:off x="3641963" y="816268"/>
        <a:ext cx="2090316" cy="801221"/>
      </dsp:txXfrm>
    </dsp:sp>
    <dsp:sp modelId="{85F97163-D373-48C7-B9B4-0B7CC463B5F1}">
      <dsp:nvSpPr>
        <dsp:cNvPr id="0" name=""/>
        <dsp:cNvSpPr/>
      </dsp:nvSpPr>
      <dsp:spPr>
        <a:xfrm>
          <a:off x="6162480" y="1216879"/>
          <a:ext cx="2407691" cy="19858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u="sng" kern="1200" dirty="0"/>
            <a:t>March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Prepare final deliverable and send to committee for final feedback/approval (?)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If possible, deliver by April Meeting</a:t>
          </a:r>
        </a:p>
      </dsp:txBody>
      <dsp:txXfrm>
        <a:off x="6208180" y="1262579"/>
        <a:ext cx="2316291" cy="1468904"/>
      </dsp:txXfrm>
    </dsp:sp>
    <dsp:sp modelId="{7F4E3768-4ACC-490C-BA80-C2C832C04C7E}">
      <dsp:nvSpPr>
        <dsp:cNvPr id="0" name=""/>
        <dsp:cNvSpPr/>
      </dsp:nvSpPr>
      <dsp:spPr>
        <a:xfrm>
          <a:off x="6697522" y="2777183"/>
          <a:ext cx="2140170" cy="8510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Present </a:t>
          </a:r>
          <a:r>
            <a:rPr lang="en-US" sz="1600" kern="1200" dirty="0"/>
            <a:t>final deliverable </a:t>
          </a:r>
          <a:r>
            <a:rPr lang="en-US" sz="1600" kern="1200" dirty="0" smtClean="0"/>
            <a:t>(or status update) to </a:t>
          </a:r>
          <a:r>
            <a:rPr lang="en-US" sz="1600" kern="1200" dirty="0"/>
            <a:t>pilot at April Meeting</a:t>
          </a:r>
        </a:p>
      </dsp:txBody>
      <dsp:txXfrm>
        <a:off x="6722449" y="2802110"/>
        <a:ext cx="2090316" cy="801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AB4CA-198C-4F7A-8CEE-E81D2F89D9FE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BC12-FED4-41BE-A585-8645904AE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513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B345E4F-3B10-4D91-9994-53305ED6B1C1}" type="datetimeFigureOut">
              <a:rPr lang="en-US"/>
              <a:pPr>
                <a:defRPr/>
              </a:pPr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D89918C-E7F4-4A44-844C-C4A244EE4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580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9918C-E7F4-4A44-844C-C4A244EE4E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1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9918C-E7F4-4A44-844C-C4A244EE4E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each deliverable/product created by the Pilot should identify how and when employers from the various pilot states should be engaged for early input, review and/or validation.</a:t>
            </a:r>
          </a:p>
          <a:p>
            <a:pPr marL="1714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Each deliverable/activity will then have a pool of cross-state employers/partners to tap (in coordination with State Directors)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9918C-E7F4-4A44-844C-C4A244EE4E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4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_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 Same Side Corner Rectangle 5"/>
          <p:cNvSpPr/>
          <p:nvPr/>
        </p:nvSpPr>
        <p:spPr>
          <a:xfrm rot="16200000">
            <a:off x="5694456" y="811105"/>
            <a:ext cx="1738888" cy="5160207"/>
          </a:xfrm>
          <a:prstGeom prst="round2SameRect">
            <a:avLst/>
          </a:prstGeom>
          <a:solidFill>
            <a:srgbClr val="FF6D14"/>
          </a:solidFill>
          <a:ln>
            <a:noFill/>
          </a:ln>
          <a:effectLst>
            <a:innerShdw blurRad="635000" dist="190500" dir="18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6030" y="2505285"/>
            <a:ext cx="4453487" cy="1095165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6030" y="3766626"/>
            <a:ext cx="4453488" cy="915596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802" y="152400"/>
            <a:ext cx="2720453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49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ACB04AA-E447-4C11-931A-DF55A0AE4AAE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90445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6C734A-A711-41D5-B273-EB8036A44C73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68240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A1F4E86-6EE0-4885-B23E-49A7C485EAC2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95227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C1FDAAA-9706-49D7-9B3C-E2AF0379DA98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5076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62BCF11-A993-4DDC-BE90-B94F9E0B4622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50481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C0E3AEA-A1CF-4D95-9A0C-1E04ED88BCF2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57447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0513E3C-9688-437F-8C08-E54B5B7FB387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417417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0D9B108-E845-4B12-BE7F-89A40842611F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22362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64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_design_text_revers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CTE_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1000"/>
            <a:ext cx="2081788" cy="758954"/>
          </a:xfrm>
          <a:prstGeom prst="rect">
            <a:avLst/>
          </a:prstGeom>
        </p:spPr>
      </p:pic>
      <p:sp>
        <p:nvSpPr>
          <p:cNvPr id="8" name="Round Same Side Corner Rectangle 7"/>
          <p:cNvSpPr/>
          <p:nvPr/>
        </p:nvSpPr>
        <p:spPr>
          <a:xfrm rot="16200000">
            <a:off x="2904518" y="-1625879"/>
            <a:ext cx="2607687" cy="9871296"/>
          </a:xfrm>
          <a:prstGeom prst="round2SameRect">
            <a:avLst/>
          </a:prstGeom>
          <a:solidFill>
            <a:srgbClr val="FF6D14"/>
          </a:solidFill>
          <a:ln>
            <a:noFill/>
          </a:ln>
          <a:effectLst>
            <a:innerShdw blurRad="635000" dist="190500" dir="18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505285"/>
            <a:ext cx="8308517" cy="109516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pPr algn="ctr" defTabSz="457200" fontAlgn="auto">
              <a:spcAft>
                <a:spcPts val="0"/>
              </a:spcAft>
              <a:defRPr/>
            </a:pPr>
            <a:r>
              <a:rPr lang="en-US" dirty="0" smtClean="0">
                <a:latin typeface="Geneva"/>
                <a:ea typeface="MS PGothic" pitchFamily="34" charset="-128"/>
                <a:cs typeface="Geneva"/>
              </a:rPr>
              <a:t>Click to edit </a:t>
            </a:r>
            <a:br>
              <a:rPr lang="en-US" dirty="0" smtClean="0">
                <a:latin typeface="Geneva"/>
                <a:ea typeface="MS PGothic" pitchFamily="34" charset="-128"/>
                <a:cs typeface="Geneva"/>
              </a:rPr>
            </a:br>
            <a:r>
              <a:rPr lang="en-US" dirty="0" smtClean="0">
                <a:latin typeface="Geneva"/>
                <a:ea typeface="MS PGothic" pitchFamily="34" charset="-128"/>
                <a:cs typeface="Geneva"/>
              </a:rPr>
              <a:t>Master title style</a:t>
            </a:r>
            <a:endParaRPr lang="en-US" dirty="0">
              <a:latin typeface="Geneva"/>
              <a:ea typeface="MS PGothic" pitchFamily="34" charset="-128"/>
              <a:cs typeface="Geneva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3766626"/>
            <a:ext cx="8308518" cy="9155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 defTabSz="457200" fontAlgn="auto">
              <a:lnSpc>
                <a:spcPts val="3000"/>
              </a:lnSpc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latin typeface="Geneva"/>
                <a:ea typeface="MS PGothic" pitchFamily="34" charset="-128"/>
                <a:cs typeface="Geneva"/>
              </a:rPr>
              <a:t>Click to edit Master subtitle style</a:t>
            </a:r>
            <a:endParaRPr lang="en-US" sz="2000" dirty="0">
              <a:latin typeface="Geneva"/>
              <a:ea typeface="MS PGothic" pitchFamily="34" charset="-128"/>
              <a:cs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389670377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bg>
      <p:bgPr>
        <a:solidFill>
          <a:srgbClr val="FF6D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2505285"/>
            <a:ext cx="8270417" cy="1095165"/>
          </a:xfrm>
        </p:spPr>
        <p:txBody>
          <a:bodyPr>
            <a:noAutofit/>
          </a:bodyPr>
          <a:lstStyle>
            <a:lvl1pPr algn="ctr"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3766626"/>
            <a:ext cx="8270418" cy="915596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68218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_words_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0"/>
            <a:ext cx="2624328" cy="95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720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lide_text_num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471" y="56308"/>
            <a:ext cx="3081528" cy="112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804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_designs_bar_w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176" y="503999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46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Reversed - 1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lide_design_text_revers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CTE_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1000"/>
            <a:ext cx="2081788" cy="75895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1pPr>
            <a:lvl2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2pPr>
            <a:lvl3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3pPr>
            <a:lvl4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4pPr>
            <a:lvl5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79471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Reversed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_designs_bar_re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0176" y="546100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36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0176" y="2044700"/>
            <a:ext cx="6154872" cy="4229100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1pPr>
            <a:lvl2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2pPr>
            <a:lvl3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3pPr>
            <a:lvl4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4pPr>
            <a:lvl5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8568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9DBCF76-E7CB-412F-9B41-500E0C0ED4FA}" type="slidenum">
              <a:rPr lang="en-US" smtClean="0">
                <a:solidFill>
                  <a:prstClr val="black"/>
                </a:solidFill>
                <a:latin typeface="Calibri"/>
                <a:ea typeface="MS PGothic" pitchFamily="34" charset="-128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42295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176" y="434488"/>
            <a:ext cx="8112718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176" y="1944839"/>
            <a:ext cx="8112718" cy="418132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1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lnSpc>
          <a:spcPts val="3800"/>
        </a:lnSpc>
        <a:spcBef>
          <a:spcPct val="0"/>
        </a:spcBef>
        <a:buNone/>
        <a:defRPr sz="3200" kern="1200">
          <a:solidFill>
            <a:schemeClr val="tx1"/>
          </a:solidFill>
          <a:latin typeface="Geneva"/>
          <a:ea typeface="+mj-ea"/>
          <a:cs typeface="Geneva"/>
        </a:defRPr>
      </a:lvl1pPr>
    </p:titleStyle>
    <p:bodyStyle>
      <a:lvl1pPr marL="342900" indent="-3429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•"/>
        <a:defRPr sz="2000" kern="1200">
          <a:solidFill>
            <a:schemeClr val="tx1"/>
          </a:solidFill>
          <a:latin typeface="Geneva"/>
          <a:ea typeface="+mn-ea"/>
          <a:cs typeface="Geneva"/>
        </a:defRPr>
      </a:lvl1pPr>
      <a:lvl2pPr marL="742950" indent="-28575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–"/>
        <a:defRPr sz="2000" kern="1200">
          <a:solidFill>
            <a:schemeClr val="tx1"/>
          </a:solidFill>
          <a:latin typeface="Geneva"/>
          <a:ea typeface="+mn-ea"/>
          <a:cs typeface="Geneva"/>
        </a:defRPr>
      </a:lvl2pPr>
      <a:lvl3pPr marL="11430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•"/>
        <a:defRPr sz="2000" kern="1200">
          <a:solidFill>
            <a:schemeClr val="tx1"/>
          </a:solidFill>
          <a:latin typeface="Geneva"/>
          <a:ea typeface="+mn-ea"/>
          <a:cs typeface="Geneva"/>
        </a:defRPr>
      </a:lvl3pPr>
      <a:lvl4pPr marL="16002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–"/>
        <a:defRPr sz="2000" kern="1200">
          <a:solidFill>
            <a:schemeClr val="tx1"/>
          </a:solidFill>
          <a:latin typeface="Geneva"/>
          <a:ea typeface="+mn-ea"/>
          <a:cs typeface="Geneva"/>
        </a:defRPr>
      </a:lvl4pPr>
      <a:lvl5pPr marL="20574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»"/>
        <a:defRPr sz="2000" kern="1200">
          <a:solidFill>
            <a:schemeClr val="tx1"/>
          </a:solidFill>
          <a:latin typeface="Geneva"/>
          <a:ea typeface="+mn-ea"/>
          <a:cs typeface="Genev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Career Clusters Leadership Pilot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36030" y="3505200"/>
            <a:ext cx="4679370" cy="91559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i="1" dirty="0" smtClean="0"/>
              <a:t>Agriculture, Food &amp; Natural Resources</a:t>
            </a:r>
          </a:p>
          <a:p>
            <a:pPr algn="ctr">
              <a:spcBef>
                <a:spcPts val="0"/>
              </a:spcBef>
            </a:pPr>
            <a:r>
              <a:rPr lang="en-US" i="1" dirty="0" smtClean="0"/>
              <a:t>Working Session #1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549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Ideas?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438400"/>
            <a:ext cx="6553200" cy="3419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Any other ideas, activities, deliverables to put on the table for discussion?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3429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477024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i="1" u="sng" dirty="0" smtClean="0"/>
              <a:t>Manufacturing</a:t>
            </a:r>
            <a:r>
              <a:rPr lang="en-US" i="1" dirty="0" smtClean="0"/>
              <a:t> </a:t>
            </a:r>
            <a:r>
              <a:rPr lang="en-US" dirty="0" smtClean="0"/>
              <a:t>deliverable: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Course Sequences/Programs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38400"/>
            <a:ext cx="7622356" cy="44196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Model program(s) of study, which include: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Descriptions of content/expectations, specific IRCs, focus on first-year course(s) that offer broad competencies/skills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Sample graphic that demonstrates progression of content/skills</a:t>
            </a: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Description/recommendation(s) of first-year course(s)</a:t>
            </a: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US" sz="2800" b="1" dirty="0" smtClean="0"/>
              <a:t>Discussion</a:t>
            </a:r>
            <a:endParaRPr lang="en-US" sz="2800" dirty="0" smtClean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>
                <a:solidFill>
                  <a:srgbClr val="00B050"/>
                </a:solidFill>
              </a:rPr>
              <a:t>Feedback on deliverable/activity?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>
                <a:solidFill>
                  <a:srgbClr val="FF0000"/>
                </a:solidFill>
              </a:rPr>
              <a:t>Want to pursue?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69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i="1" u="sng" dirty="0" smtClean="0"/>
              <a:t>Manufacturing </a:t>
            </a:r>
            <a:r>
              <a:rPr lang="en-US" dirty="0" smtClean="0"/>
              <a:t>deliverable: </a:t>
            </a:r>
            <a:r>
              <a:rPr lang="en-US" dirty="0"/>
              <a:t>Industry-Recognized Credentials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8"/>
            <a:ext cx="7477024" cy="408271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Recommended </a:t>
            </a:r>
            <a:r>
              <a:rPr lang="en-US" i="1" dirty="0" smtClean="0"/>
              <a:t>process</a:t>
            </a:r>
            <a:r>
              <a:rPr lang="en-US" dirty="0" smtClean="0"/>
              <a:t> for reviewing and selecting Manufacturing IRCs</a:t>
            </a:r>
          </a:p>
          <a:p>
            <a:r>
              <a:rPr lang="en-US" dirty="0"/>
              <a:t>Recommended </a:t>
            </a:r>
            <a:r>
              <a:rPr lang="en-US" i="1" dirty="0" smtClean="0"/>
              <a:t>criteria</a:t>
            </a:r>
            <a:r>
              <a:rPr lang="en-US" dirty="0" smtClean="0"/>
              <a:t> </a:t>
            </a:r>
            <a:r>
              <a:rPr lang="en-US" dirty="0"/>
              <a:t>for reviewing </a:t>
            </a:r>
            <a:r>
              <a:rPr lang="en-US" dirty="0" smtClean="0"/>
              <a:t>and selecting Manufacturing IRCs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b="1" dirty="0"/>
              <a:t>Discussion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>
                <a:solidFill>
                  <a:srgbClr val="00B050"/>
                </a:solidFill>
              </a:rPr>
              <a:t>Feedback on deliverable/activity?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Want to pursue?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75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Deliverables &amp; Assignments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Which activities will we pursue?</a:t>
            </a:r>
          </a:p>
          <a:p>
            <a:r>
              <a:rPr lang="en-US" sz="2600" dirty="0" smtClean="0"/>
              <a:t>Who is willing to work on each activity (either a state or individual?)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251339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553224" cy="1143000"/>
          </a:xfrm>
        </p:spPr>
        <p:txBody>
          <a:bodyPr/>
          <a:lstStyle/>
          <a:p>
            <a:r>
              <a:rPr lang="en-US" dirty="0" smtClean="0"/>
              <a:t>Spring Meeting Discussion/Options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8"/>
            <a:ext cx="7477024" cy="40065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Friday, April 10: ~12:30-4:30 pm ET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Full Pilot Meeting </a:t>
            </a:r>
            <a:r>
              <a:rPr lang="en-US" i="1" dirty="0" smtClean="0"/>
              <a:t>or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State Director/State Lead-only meeting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Wed or Thurs, April 8-9: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Embedded in Spring meeting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2682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715024" cy="3419124"/>
          </a:xfrm>
        </p:spPr>
        <p:txBody>
          <a:bodyPr/>
          <a:lstStyle/>
          <a:p>
            <a:r>
              <a:rPr lang="en-US" dirty="0" smtClean="0"/>
              <a:t>Share back notes, decisions with full Pilot</a:t>
            </a:r>
          </a:p>
          <a:p>
            <a:r>
              <a:rPr lang="en-US" dirty="0" smtClean="0"/>
              <a:t>Help coordinate January, activity-specific calls</a:t>
            </a:r>
          </a:p>
          <a:p>
            <a:pPr lvl="1"/>
            <a:r>
              <a:rPr lang="en-US" dirty="0" smtClean="0"/>
              <a:t>Working session #2: </a:t>
            </a:r>
          </a:p>
          <a:p>
            <a:pPr lvl="2"/>
            <a:r>
              <a:rPr lang="en-US" b="1" dirty="0" smtClean="0"/>
              <a:t>3-4 p.m. ET, January 8, 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03152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662" y="2362200"/>
            <a:ext cx="7629425" cy="4387512"/>
          </a:xfrm>
        </p:spPr>
        <p:txBody>
          <a:bodyPr>
            <a:normAutofit/>
          </a:bodyPr>
          <a:lstStyle/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Welcome &amp; roll call</a:t>
            </a:r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Debrief from October kick-off meeting</a:t>
            </a:r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Discuss </a:t>
            </a:r>
            <a:r>
              <a:rPr lang="en-US" i="1" u="sng" dirty="0"/>
              <a:t>potential</a:t>
            </a:r>
            <a:r>
              <a:rPr lang="en-US" dirty="0"/>
              <a:t> deliverables/activities </a:t>
            </a:r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Discuss </a:t>
            </a:r>
            <a:r>
              <a:rPr lang="en-US" dirty="0"/>
              <a:t>other ideas/activities</a:t>
            </a:r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Finalize </a:t>
            </a:r>
            <a:r>
              <a:rPr lang="en-US" dirty="0"/>
              <a:t>deliverables/activities &amp; participant assignments </a:t>
            </a:r>
            <a:endParaRPr lang="en-US" i="1" dirty="0"/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Discuss State </a:t>
            </a:r>
            <a:r>
              <a:rPr lang="en-US" dirty="0"/>
              <a:t>Teams</a:t>
            </a:r>
          </a:p>
          <a:p>
            <a:pPr marL="508000" lvl="0" indent="-508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Spring meeting discussion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5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Roll Call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Colorado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Mississippi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Nebraska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32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Kickoff Meeting Debrief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notes</a:t>
            </a:r>
          </a:p>
          <a:p>
            <a:r>
              <a:rPr lang="en-US" dirty="0" smtClean="0"/>
              <a:t>Questions/comments?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297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i="1" u="sng" dirty="0" smtClean="0"/>
              <a:t>Potential</a:t>
            </a:r>
            <a:r>
              <a:rPr lang="en-US" dirty="0" smtClean="0"/>
              <a:t> deliverable/activity: Work-based learning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41459"/>
            <a:ext cx="7705624" cy="438751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Could include: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Different </a:t>
            </a:r>
            <a:r>
              <a:rPr lang="en-US" dirty="0"/>
              <a:t>range of activities, roles/responsibilities, </a:t>
            </a:r>
            <a:r>
              <a:rPr lang="en-US" dirty="0" smtClean="0"/>
              <a:t>specific </a:t>
            </a:r>
            <a:r>
              <a:rPr lang="en-US" dirty="0"/>
              <a:t>m</a:t>
            </a:r>
            <a:r>
              <a:rPr lang="en-US" dirty="0" smtClean="0"/>
              <a:t>anufacturing examples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Fit into </a:t>
            </a:r>
            <a:r>
              <a:rPr lang="en-US" dirty="0"/>
              <a:t>RPOS framework, </a:t>
            </a:r>
            <a:r>
              <a:rPr lang="en-US" dirty="0" smtClean="0"/>
              <a:t>currently </a:t>
            </a:r>
            <a:r>
              <a:rPr lang="en-US" dirty="0"/>
              <a:t>doesn’t explicitly include work-based learning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Policy framework to identify specific strategies that </a:t>
            </a:r>
            <a:r>
              <a:rPr lang="en-US" sz="2800" dirty="0"/>
              <a:t>increase </a:t>
            </a:r>
            <a:r>
              <a:rPr lang="en-US" sz="2800" dirty="0" smtClean="0"/>
              <a:t>access and remove barriers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b="1" dirty="0" smtClean="0"/>
              <a:t>Discussion</a:t>
            </a:r>
            <a:endParaRPr lang="en-US" sz="2600" dirty="0" smtClean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>
                <a:solidFill>
                  <a:srgbClr val="00B050"/>
                </a:solidFill>
              </a:rPr>
              <a:t>Feedback </a:t>
            </a:r>
            <a:r>
              <a:rPr lang="en-US" dirty="0">
                <a:solidFill>
                  <a:srgbClr val="00B050"/>
                </a:solidFill>
              </a:rPr>
              <a:t>on deliverable/activity?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Want to pursue?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00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u="sng" dirty="0" smtClean="0"/>
              <a:t>Potential</a:t>
            </a:r>
            <a:r>
              <a:rPr lang="en-US" dirty="0" smtClean="0"/>
              <a:t> deliverable/activity: </a:t>
            </a:r>
            <a:r>
              <a:rPr lang="en-US" dirty="0" smtClean="0"/>
              <a:t>Teacher toolbox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8"/>
            <a:ext cx="7477024" cy="408271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Create a teacher toolbox that highlight model Ag programs of study and careers: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Best practices for current awareness/guidance activities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Target for different audiences (teacher prep to PD)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Create tool to illustrate Ag career ladders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Discussion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>
                <a:solidFill>
                  <a:srgbClr val="00B050"/>
                </a:solidFill>
              </a:rPr>
              <a:t>Feedback on deliverable/activity?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Want to pursue?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802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Proposal: </a:t>
            </a:r>
            <a:r>
              <a:rPr lang="en-US" dirty="0" smtClean="0"/>
              <a:t>Embedded Employer/Partner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147" y="2340429"/>
            <a:ext cx="7705624" cy="44958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2600" dirty="0" smtClean="0"/>
              <a:t>Develop </a:t>
            </a:r>
            <a:r>
              <a:rPr lang="en-US" sz="2600" dirty="0"/>
              <a:t>a process for embedding </a:t>
            </a:r>
            <a:r>
              <a:rPr lang="en-US" sz="2600" dirty="0" smtClean="0"/>
              <a:t>employer engagement/review </a:t>
            </a:r>
            <a:r>
              <a:rPr lang="en-US" sz="2600" dirty="0"/>
              <a:t>in the work </a:t>
            </a:r>
            <a:r>
              <a:rPr lang="en-US" sz="2600" dirty="0" smtClean="0"/>
              <a:t>plan </a:t>
            </a:r>
            <a:r>
              <a:rPr lang="en-US" sz="2600" dirty="0"/>
              <a:t>for </a:t>
            </a:r>
            <a:r>
              <a:rPr lang="en-US" sz="2600" dirty="0" smtClean="0"/>
              <a:t>each deliverable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Each </a:t>
            </a:r>
            <a:r>
              <a:rPr lang="en-US" dirty="0"/>
              <a:t>State Director/state lead will identify employers</a:t>
            </a:r>
            <a:r>
              <a:rPr lang="en-US" dirty="0" smtClean="0"/>
              <a:t>/ partners </a:t>
            </a:r>
            <a:r>
              <a:rPr lang="en-US" dirty="0"/>
              <a:t>who can/should be </a:t>
            </a:r>
            <a:r>
              <a:rPr lang="en-US" dirty="0" smtClean="0"/>
              <a:t>engaged for each deliverable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NASDCTEc </a:t>
            </a:r>
            <a:r>
              <a:rPr lang="en-US" dirty="0"/>
              <a:t>will maintain a master list of all employers/partners engaged throughout the process.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Volunteers may be needed </a:t>
            </a:r>
            <a:r>
              <a:rPr lang="en-US" dirty="0"/>
              <a:t>to </a:t>
            </a:r>
            <a:r>
              <a:rPr lang="en-US" dirty="0" smtClean="0"/>
              <a:t>develop process to </a:t>
            </a:r>
            <a:r>
              <a:rPr lang="en-US" dirty="0"/>
              <a:t>ensure we are being </a:t>
            </a:r>
            <a:r>
              <a:rPr lang="en-US" dirty="0" smtClean="0"/>
              <a:t>strategic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282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39773557"/>
              </p:ext>
            </p:extLst>
          </p:nvPr>
        </p:nvGraphicFramePr>
        <p:xfrm>
          <a:off x="152400" y="1219200"/>
          <a:ext cx="8839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28600"/>
            <a:ext cx="86868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lnSpc>
                <a:spcPts val="38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Geneva"/>
                <a:ea typeface="+mj-ea"/>
                <a:cs typeface="Geneva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 smtClean="0"/>
              <a:t>How It Would Work (by deliverable)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3937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Proposal: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Community of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7248424" cy="3419124"/>
          </a:xfrm>
        </p:spPr>
        <p:txBody>
          <a:bodyPr/>
          <a:lstStyle/>
          <a:p>
            <a:pPr lvl="0"/>
            <a:r>
              <a:rPr lang="en-US" dirty="0" smtClean="0"/>
              <a:t>Hold </a:t>
            </a:r>
            <a:r>
              <a:rPr lang="en-US" dirty="0"/>
              <a:t>Pilot-only webinars to share best/emerging practices on key issues and ask states to share their work</a:t>
            </a:r>
          </a:p>
          <a:p>
            <a:pPr lvl="0"/>
            <a:r>
              <a:rPr lang="en-US" dirty="0"/>
              <a:t>Create Pilot-specific listserv for sharing information, questions, </a:t>
            </a:r>
            <a:r>
              <a:rPr lang="en-US" dirty="0" smtClean="0"/>
              <a:t>practices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362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CTE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23599</TotalTime>
  <Words>562</Words>
  <Application>Microsoft Office PowerPoint</Application>
  <PresentationFormat>On-screen Show (4:3)</PresentationFormat>
  <Paragraphs>91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Geneva</vt:lpstr>
      <vt:lpstr>Wingdings</vt:lpstr>
      <vt:lpstr>1_CTETheme1</vt:lpstr>
      <vt:lpstr>The Career Clusters Leadership Pilot</vt:lpstr>
      <vt:lpstr>Agenda</vt:lpstr>
      <vt:lpstr>Roll Call</vt:lpstr>
      <vt:lpstr>Kickoff Meeting Debrief</vt:lpstr>
      <vt:lpstr>Potential deliverable/activity: Work-based learning framework</vt:lpstr>
      <vt:lpstr>Potential deliverable/activity: Teacher toolbox</vt:lpstr>
      <vt:lpstr>Proposal: Embedded Employer/Partner Engagement</vt:lpstr>
      <vt:lpstr>PowerPoint Presentation</vt:lpstr>
      <vt:lpstr>Proposal:  Community of Practice</vt:lpstr>
      <vt:lpstr>Other Ideas?</vt:lpstr>
      <vt:lpstr>Manufacturing deliverable:   Course Sequences/Programs of Study</vt:lpstr>
      <vt:lpstr>Manufacturing deliverable: Industry-Recognized Credentials</vt:lpstr>
      <vt:lpstr>Review of Deliverables &amp; Assignments </vt:lpstr>
      <vt:lpstr>Spring Meeting Discussion/Options</vt:lpstr>
      <vt:lpstr>Next Steps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The Revision and Evolution of the Career Clusters Knowledge and Skill Statements to National Technical Standards</dc:title>
  <dc:creator>Seth Derner</dc:creator>
  <cp:keywords/>
  <cp:lastModifiedBy>Andrea Z</cp:lastModifiedBy>
  <cp:revision>653</cp:revision>
  <cp:lastPrinted>2012-06-12T18:52:47Z</cp:lastPrinted>
  <dcterms:created xsi:type="dcterms:W3CDTF">2013-05-06T17:17:24Z</dcterms:created>
  <dcterms:modified xsi:type="dcterms:W3CDTF">2014-12-04T15:58:21Z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