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7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306" r:id="rId2"/>
    <p:sldId id="512" r:id="rId3"/>
    <p:sldId id="497" r:id="rId4"/>
    <p:sldId id="517" r:id="rId5"/>
    <p:sldId id="516" r:id="rId6"/>
    <p:sldId id="498" r:id="rId7"/>
    <p:sldId id="518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BF910C"/>
    <a:srgbClr val="0033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503" autoAdjust="0"/>
  </p:normalViewPr>
  <p:slideViewPr>
    <p:cSldViewPr>
      <p:cViewPr varScale="1">
        <p:scale>
          <a:sx n="48" d="100"/>
          <a:sy n="48" d="100"/>
        </p:scale>
        <p:origin x="1483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824D9C37-FF0B-493E-91A9-4FAFCA052A87}" type="datetimeFigureOut">
              <a:rPr lang="en-US" smtClean="0"/>
              <a:pPr/>
              <a:t>4/6/2015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2A177F81-CA09-47F7-9A80-8C094EE4165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256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06" tIns="45702" rIns="91406" bIns="4570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06" tIns="45702" rIns="91406" bIns="45702" rtlCol="0"/>
          <a:lstStyle>
            <a:lvl1pPr algn="r">
              <a:defRPr sz="1200"/>
            </a:lvl1pPr>
          </a:lstStyle>
          <a:p>
            <a:fld id="{0FA7F67E-2E86-4349-AE81-63A292C9CF36}" type="datetimeFigureOut">
              <a:rPr lang="en-US" smtClean="0"/>
              <a:pPr/>
              <a:t>4/6/2015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6" tIns="45702" rIns="91406" bIns="4570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429"/>
            <a:ext cx="5608320" cy="4183063"/>
          </a:xfrm>
          <a:prstGeom prst="rect">
            <a:avLst/>
          </a:prstGeom>
        </p:spPr>
        <p:txBody>
          <a:bodyPr vert="horz" lIns="91406" tIns="45702" rIns="91406" bIns="4570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06" tIns="45702" rIns="91406" bIns="4570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06" tIns="45702" rIns="91406" bIns="45702" rtlCol="0" anchor="b"/>
          <a:lstStyle>
            <a:lvl1pPr algn="r">
              <a:defRPr sz="1200"/>
            </a:lvl1pPr>
          </a:lstStyle>
          <a:p>
            <a:fld id="{0F9089D8-CB61-40C7-88C3-7446FFAADCA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994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533400"/>
            <a:ext cx="4648200" cy="3486150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endParaRPr lang="en-US" sz="1000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70F41A-1ECA-4946-835E-AC32E5A28422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8389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089D8-CB61-40C7-88C3-7446FFAADCA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791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089D8-CB61-40C7-88C3-7446FFAADCA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705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089D8-CB61-40C7-88C3-7446FFAADCA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179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089D8-CB61-40C7-88C3-7446FFAADCA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037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089D8-CB61-40C7-88C3-7446FFAADCA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177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D35BC-FB3E-4448-807B-040430F954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52600"/>
            <a:ext cx="2057400" cy="4572000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52600"/>
            <a:ext cx="6019800" cy="457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0FCB6-BD0A-4E98-9B85-73A8EF3FBE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9EAAF-5E83-4A4B-A28F-97E625EB65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C40F1-8454-4B26-AE01-1EAFB979D6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86000"/>
            <a:ext cx="40386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86000"/>
            <a:ext cx="40386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1B5C8-F503-437E-B0F8-AEEF0BCD15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00"/>
            <a:ext cx="4040188" cy="6096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95600"/>
            <a:ext cx="4040188" cy="3505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286000"/>
            <a:ext cx="4041775" cy="6096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95600"/>
            <a:ext cx="4041775" cy="3505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2F0B4-6B4D-4332-84A9-CBB3BE7880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F0244-12B0-4820-BED1-D50E0BD00E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F4657-309B-47CC-B5E5-CFFB294667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76400"/>
            <a:ext cx="5111750" cy="4648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854570"/>
            <a:ext cx="3008313" cy="34700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9ED18-54A0-439A-8CA2-8C86811124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7996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43001"/>
            <a:ext cx="5486400" cy="3810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4670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B5889-1B7A-4698-BE4E-A5ADD701EC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286000"/>
            <a:ext cx="8229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80000"/>
        <a:buFont typeface="Wingdings" pitchFamily="2" charset="2"/>
        <a:buChar char="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100000"/>
        <a:buFont typeface="Arial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Font typeface="Arial" charset="0"/>
        <a:buChar char="►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beene@ksbor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Text Box 8"/>
          <p:cNvSpPr txBox="1">
            <a:spLocks noChangeArrowheads="1"/>
          </p:cNvSpPr>
          <p:nvPr/>
        </p:nvSpPr>
        <p:spPr bwMode="auto">
          <a:xfrm>
            <a:off x="3581400" y="3810000"/>
            <a:ext cx="502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>
              <a:latin typeface="Arial" charset="0"/>
            </a:endParaRPr>
          </a:p>
        </p:txBody>
      </p:sp>
      <p:sp>
        <p:nvSpPr>
          <p:cNvPr id="615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0" y="1981200"/>
            <a:ext cx="9144000" cy="2225675"/>
          </a:xfrm>
        </p:spPr>
        <p:txBody>
          <a:bodyPr/>
          <a:lstStyle/>
          <a:p>
            <a:pPr eaLnBrk="1" hangingPunct="1"/>
            <a:r>
              <a:rPr lang="en-US" sz="4000" dirty="0" smtClean="0"/>
              <a:t>Employer Engagement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Initiative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3200" dirty="0" smtClean="0"/>
          </a:p>
        </p:txBody>
      </p:sp>
      <p:sp>
        <p:nvSpPr>
          <p:cNvPr id="6153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343400"/>
            <a:ext cx="7391400" cy="16002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endParaRPr lang="en-US" sz="1800" dirty="0" smtClean="0"/>
          </a:p>
          <a:p>
            <a:pPr algn="l" eaLnBrk="1" hangingPunct="1">
              <a:lnSpc>
                <a:spcPct val="80000"/>
              </a:lnSpc>
            </a:pPr>
            <a:endParaRPr lang="en-US" sz="1800" dirty="0" smtClean="0"/>
          </a:p>
          <a:p>
            <a:pPr algn="l" eaLnBrk="1" hangingPunct="1">
              <a:lnSpc>
                <a:spcPct val="80000"/>
              </a:lnSpc>
            </a:pPr>
            <a:endParaRPr lang="en-US" sz="2000" i="1" dirty="0" smtClean="0"/>
          </a:p>
          <a:p>
            <a:pPr algn="l" eaLnBrk="1" hangingPunct="1">
              <a:lnSpc>
                <a:spcPct val="80000"/>
              </a:lnSpc>
            </a:pPr>
            <a:r>
              <a:rPr lang="en-US" sz="2000" i="1" dirty="0" smtClean="0"/>
              <a:t>Connie Beene, Director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1800" dirty="0" smtClean="0"/>
              <a:t>Federal Initiatives for Technical </a:t>
            </a:r>
            <a:r>
              <a:rPr lang="en-US" sz="1800" dirty="0" smtClean="0"/>
              <a:t>Education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>
                <a:hlinkClick r:id="rId3"/>
              </a:rPr>
              <a:t>cbeene@ksbor.org</a:t>
            </a:r>
            <a:r>
              <a:rPr lang="en-US" sz="1800" dirty="0"/>
              <a:t> 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/>
          <a:lstStyle/>
          <a:p>
            <a:r>
              <a:rPr lang="en-US" dirty="0" smtClean="0"/>
              <a:t>A Brief History......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458200" cy="4267200"/>
          </a:xfrm>
        </p:spPr>
        <p:txBody>
          <a:bodyPr/>
          <a:lstStyle/>
          <a:p>
            <a:r>
              <a:rPr lang="en-US" sz="2400" b="1" dirty="0" smtClean="0"/>
              <a:t>April, 2013 </a:t>
            </a:r>
            <a:r>
              <a:rPr lang="en-US" sz="2400" dirty="0" smtClean="0"/>
              <a:t>– </a:t>
            </a:r>
            <a:r>
              <a:rPr lang="en-US" sz="2400" dirty="0" smtClean="0"/>
              <a:t>Technical Education Authority </a:t>
            </a:r>
            <a:r>
              <a:rPr lang="en-US" sz="2400" dirty="0" smtClean="0"/>
              <a:t>members posed questions as to when employers were engaging with students</a:t>
            </a:r>
          </a:p>
          <a:p>
            <a:r>
              <a:rPr lang="en-US" sz="2400" b="1" dirty="0" smtClean="0"/>
              <a:t>May 2013 </a:t>
            </a:r>
            <a:r>
              <a:rPr lang="en-US" sz="2400" dirty="0" smtClean="0"/>
              <a:t>– </a:t>
            </a:r>
            <a:r>
              <a:rPr lang="en-US" sz="2400" dirty="0" smtClean="0"/>
              <a:t>Surveyed institutions and r</a:t>
            </a:r>
            <a:r>
              <a:rPr lang="en-US" sz="2400" dirty="0" smtClean="0"/>
              <a:t>esults </a:t>
            </a:r>
            <a:r>
              <a:rPr lang="en-US" sz="2400" dirty="0" smtClean="0"/>
              <a:t>from survey presented to TEA</a:t>
            </a:r>
          </a:p>
          <a:p>
            <a:r>
              <a:rPr lang="en-US" sz="2400" b="1" dirty="0" smtClean="0"/>
              <a:t>July 2013 </a:t>
            </a:r>
            <a:r>
              <a:rPr lang="en-US" sz="2400" dirty="0" smtClean="0"/>
              <a:t>– Pilot group convened to gain input in development of process to recognize employers</a:t>
            </a:r>
          </a:p>
          <a:p>
            <a:r>
              <a:rPr lang="en-US" sz="2400" b="1" dirty="0" smtClean="0"/>
              <a:t>Fall, 2013 </a:t>
            </a:r>
            <a:r>
              <a:rPr lang="en-US" sz="2400" dirty="0" smtClean="0"/>
              <a:t>– Three tier system developed and continued </a:t>
            </a:r>
            <a:r>
              <a:rPr lang="en-US" sz="2400" dirty="0" smtClean="0"/>
              <a:t>gathering input </a:t>
            </a:r>
            <a:r>
              <a:rPr lang="en-US" sz="2400" dirty="0" smtClean="0"/>
              <a:t>to determine recruiting strategies, diversification, and employer rewards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45" y="1981200"/>
            <a:ext cx="8231155" cy="44958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5645" y="2743200"/>
            <a:ext cx="8229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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SzPct val="70000"/>
              <a:buFont typeface="Arial" charset="0"/>
              <a:buChar char="►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/>
          <a:lstStyle/>
          <a:p>
            <a:r>
              <a:rPr lang="en-US" dirty="0" smtClean="0"/>
              <a:t>Current status……..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5645" y="2331098"/>
            <a:ext cx="8458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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SzPct val="70000"/>
              <a:buFont typeface="Arial" charset="0"/>
              <a:buChar char="►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 smtClean="0"/>
              <a:t>Institutions:</a:t>
            </a:r>
          </a:p>
          <a:p>
            <a:r>
              <a:rPr lang="en-US" sz="2400" dirty="0"/>
              <a:t>submit names of business partners to KSBOR</a:t>
            </a:r>
          </a:p>
          <a:p>
            <a:r>
              <a:rPr lang="en-US" sz="2400" dirty="0" smtClean="0"/>
              <a:t>receive framed certificate of appreciation signed by President Tompkins and </a:t>
            </a:r>
            <a:r>
              <a:rPr lang="en-US" sz="2400" dirty="0" smtClean="0"/>
              <a:t>Commerce Secretary </a:t>
            </a:r>
            <a:r>
              <a:rPr lang="en-US" sz="2400" dirty="0" smtClean="0"/>
              <a:t>George</a:t>
            </a:r>
          </a:p>
          <a:p>
            <a:r>
              <a:rPr lang="en-US" sz="2400" dirty="0" smtClean="0"/>
              <a:t>will begin to collect data validating success of initiative</a:t>
            </a:r>
          </a:p>
          <a:p>
            <a:pPr lvl="2"/>
            <a:r>
              <a:rPr lang="en-US" sz="2000" dirty="0" smtClean="0"/>
              <a:t>What does success look like?</a:t>
            </a:r>
          </a:p>
          <a:p>
            <a:r>
              <a:rPr lang="en-US" sz="2400" dirty="0" smtClean="0"/>
              <a:t>Employers and faculty encouraged to engage further and diversity in strategies to create opportunities for students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707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45" y="1981200"/>
            <a:ext cx="8231155" cy="44958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5645" y="2743200"/>
            <a:ext cx="8229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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SzPct val="70000"/>
              <a:buFont typeface="Arial" charset="0"/>
              <a:buChar char="►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/>
          <a:lstStyle/>
          <a:p>
            <a:r>
              <a:rPr lang="en-US" dirty="0" smtClean="0"/>
              <a:t>Current status……..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5645" y="2331098"/>
            <a:ext cx="8458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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SzPct val="70000"/>
              <a:buFont typeface="Arial" charset="0"/>
              <a:buChar char="►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Approximately 120 employers recognized</a:t>
            </a:r>
          </a:p>
          <a:p>
            <a:r>
              <a:rPr lang="en-US" sz="2400" dirty="0" smtClean="0"/>
              <a:t>17 of out 26 institutions participating</a:t>
            </a:r>
            <a:endParaRPr lang="en-US" sz="2400" dirty="0"/>
          </a:p>
          <a:p>
            <a:r>
              <a:rPr lang="en-US" sz="2400" dirty="0" smtClean="0"/>
              <a:t>KBOR staff attending ceremony to recognize 100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employer</a:t>
            </a:r>
          </a:p>
          <a:p>
            <a:pPr lvl="1"/>
            <a:r>
              <a:rPr lang="en-US" sz="2000" dirty="0" smtClean="0"/>
              <a:t>Opportunity for statewide press</a:t>
            </a:r>
            <a:endParaRPr lang="en-US" sz="2000" dirty="0" smtClean="0"/>
          </a:p>
          <a:p>
            <a:r>
              <a:rPr lang="en-US" sz="2400" dirty="0" smtClean="0"/>
              <a:t>Distribution of 2015 stickers to show continuous involvement</a:t>
            </a:r>
            <a:endParaRPr lang="en-US" sz="2000" dirty="0" smtClean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6230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 txBox="1">
            <a:spLocks/>
          </p:cNvSpPr>
          <p:nvPr/>
        </p:nvSpPr>
        <p:spPr>
          <a:xfrm>
            <a:off x="427653" y="1216090"/>
            <a:ext cx="8229600" cy="114300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dirty="0" smtClean="0"/>
              <a:t>What’s next??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13353" y="2359090"/>
            <a:ext cx="8458200" cy="4498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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SzPct val="70000"/>
              <a:buFont typeface="Arial" charset="0"/>
              <a:buChar char="►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Continued expansion of initiative throughout the state</a:t>
            </a:r>
          </a:p>
          <a:p>
            <a:r>
              <a:rPr lang="en-US" sz="2400" dirty="0" smtClean="0"/>
              <a:t>Recognition of business partners at the state level</a:t>
            </a:r>
          </a:p>
          <a:p>
            <a:r>
              <a:rPr lang="en-US" sz="2400" dirty="0" smtClean="0"/>
              <a:t>Addressing issues with data collection</a:t>
            </a:r>
          </a:p>
          <a:p>
            <a:r>
              <a:rPr lang="en-US" sz="2400" dirty="0" smtClean="0"/>
              <a:t>Goal:  all technical and community colleges participate</a:t>
            </a:r>
          </a:p>
          <a:p>
            <a:r>
              <a:rPr lang="en-US" sz="2400" dirty="0" smtClean="0"/>
              <a:t>Recognition of continuous </a:t>
            </a:r>
            <a:r>
              <a:rPr lang="en-US" sz="2400" dirty="0" smtClean="0"/>
              <a:t>involvement (sticker)</a:t>
            </a:r>
            <a:endParaRPr lang="en-US" sz="2400" dirty="0"/>
          </a:p>
          <a:p>
            <a:r>
              <a:rPr lang="en-US" sz="2400" dirty="0" smtClean="0"/>
              <a:t>Sustainability</a:t>
            </a:r>
          </a:p>
          <a:p>
            <a:r>
              <a:rPr lang="en-US" sz="2400" dirty="0" smtClean="0"/>
              <a:t>Showcased </a:t>
            </a:r>
            <a:r>
              <a:rPr lang="en-US" sz="2400" dirty="0" smtClean="0"/>
              <a:t>in CTE </a:t>
            </a:r>
            <a:r>
              <a:rPr lang="en-US" sz="2400" dirty="0"/>
              <a:t>and B &amp; I </a:t>
            </a:r>
            <a:r>
              <a:rPr lang="en-US" sz="2400" dirty="0" smtClean="0"/>
              <a:t>newsletter</a:t>
            </a:r>
          </a:p>
          <a:p>
            <a:r>
              <a:rPr lang="en-US" sz="2400" dirty="0" smtClean="0"/>
              <a:t>Continuous development and sharing of best </a:t>
            </a:r>
            <a:r>
              <a:rPr lang="en-US" sz="2400" dirty="0" smtClean="0"/>
              <a:t>practices</a:t>
            </a:r>
          </a:p>
          <a:p>
            <a:r>
              <a:rPr lang="en-US" sz="2400" dirty="0" smtClean="0"/>
              <a:t>Adds momentum to Programs of Study…….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 txBox="1">
            <a:spLocks/>
          </p:cNvSpPr>
          <p:nvPr/>
        </p:nvSpPr>
        <p:spPr>
          <a:xfrm>
            <a:off x="427653" y="1216090"/>
            <a:ext cx="8229600" cy="114300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dirty="0" smtClean="0"/>
              <a:t>POS Initiatives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13353" y="2359090"/>
            <a:ext cx="8458200" cy="4498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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SzPct val="70000"/>
              <a:buFont typeface="Arial" charset="0"/>
              <a:buChar char="►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dirty="0" smtClean="0"/>
              <a:t>Joint position with KS Department of Education 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Development of web tool to facilitate Programs of Study 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Streamline efforts with joint advisory committees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Continuation of RPOS model and initiatives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Funding sources?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11964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12486</TotalTime>
  <Pages>0</Pages>
  <Words>272</Words>
  <Characters>0</Characters>
  <Application>Microsoft Office PowerPoint</Application>
  <PresentationFormat>On-screen Show (4:3)</PresentationFormat>
  <Lines>0</Lines>
  <Paragraphs>47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</vt:lpstr>
      <vt:lpstr>Wingdings</vt:lpstr>
      <vt:lpstr>ヒラギノ明朝 ProN W3</vt:lpstr>
      <vt:lpstr>1_Custom Design</vt:lpstr>
      <vt:lpstr>Employer Engagement  Initiative </vt:lpstr>
      <vt:lpstr>A Brief History......</vt:lpstr>
      <vt:lpstr>Current status……..</vt:lpstr>
      <vt:lpstr>PowerPoint Presentation</vt:lpstr>
      <vt:lpstr>Current status……..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cc cc</dc:creator>
  <cp:lastModifiedBy>Beene, Connie</cp:lastModifiedBy>
  <cp:revision>807</cp:revision>
  <dcterms:modified xsi:type="dcterms:W3CDTF">2015-04-06T16:25:27Z</dcterms:modified>
</cp:coreProperties>
</file>