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2.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42" r:id="rId2"/>
    <p:sldMasterId id="2147483802" r:id="rId3"/>
  </p:sldMasterIdLst>
  <p:notesMasterIdLst>
    <p:notesMasterId r:id="rId29"/>
  </p:notesMasterIdLst>
  <p:handoutMasterIdLst>
    <p:handoutMasterId r:id="rId30"/>
  </p:handoutMasterIdLst>
  <p:sldIdLst>
    <p:sldId id="899" r:id="rId4"/>
    <p:sldId id="882" r:id="rId5"/>
    <p:sldId id="901" r:id="rId6"/>
    <p:sldId id="917" r:id="rId7"/>
    <p:sldId id="896" r:id="rId8"/>
    <p:sldId id="894" r:id="rId9"/>
    <p:sldId id="885" r:id="rId10"/>
    <p:sldId id="887" r:id="rId11"/>
    <p:sldId id="918" r:id="rId12"/>
    <p:sldId id="875" r:id="rId13"/>
    <p:sldId id="886" r:id="rId14"/>
    <p:sldId id="919" r:id="rId15"/>
    <p:sldId id="897" r:id="rId16"/>
    <p:sldId id="892" r:id="rId17"/>
    <p:sldId id="929" r:id="rId18"/>
    <p:sldId id="876" r:id="rId19"/>
    <p:sldId id="926" r:id="rId20"/>
    <p:sldId id="911" r:id="rId21"/>
    <p:sldId id="927" r:id="rId22"/>
    <p:sldId id="928" r:id="rId23"/>
    <p:sldId id="923" r:id="rId24"/>
    <p:sldId id="916" r:id="rId25"/>
    <p:sldId id="922" r:id="rId26"/>
    <p:sldId id="924" r:id="rId27"/>
    <p:sldId id="879" r:id="rId2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60B9C86-BF97-0D49-9A41-6209EA1F1488}">
          <p14:sldIdLst>
            <p14:sldId id="899"/>
            <p14:sldId id="882"/>
            <p14:sldId id="901"/>
            <p14:sldId id="917"/>
            <p14:sldId id="896"/>
            <p14:sldId id="894"/>
            <p14:sldId id="885"/>
            <p14:sldId id="887"/>
            <p14:sldId id="918"/>
            <p14:sldId id="875"/>
            <p14:sldId id="886"/>
            <p14:sldId id="919"/>
            <p14:sldId id="897"/>
            <p14:sldId id="892"/>
            <p14:sldId id="929"/>
            <p14:sldId id="876"/>
            <p14:sldId id="926"/>
            <p14:sldId id="911"/>
            <p14:sldId id="927"/>
            <p14:sldId id="928"/>
            <p14:sldId id="923"/>
            <p14:sldId id="916"/>
            <p14:sldId id="922"/>
            <p14:sldId id="924"/>
            <p14:sldId id="879"/>
          </p14:sldIdLst>
        </p14:section>
        <p14:section name="Untitled Section" id="{AB15A659-B9BD-6847-BEEB-201BFBD1B478}">
          <p14:sldIdLst/>
        </p14:section>
      </p14:sectionLst>
    </p:ext>
    <p:ext uri="{EFAFB233-063F-42B5-8137-9DF3F51BA10A}">
      <p15:sldGuideLst xmlns:p15="http://schemas.microsoft.com/office/powerpoint/2012/main">
        <p15:guide id="1" orient="horz" pos="3204">
          <p15:clr>
            <a:srgbClr val="A4A3A4"/>
          </p15:clr>
        </p15:guide>
        <p15:guide id="2" orient="horz" pos="2916">
          <p15:clr>
            <a:srgbClr val="A4A3A4"/>
          </p15:clr>
        </p15:guide>
        <p15:guide id="3" orient="horz" pos="2196">
          <p15:clr>
            <a:srgbClr val="A4A3A4"/>
          </p15:clr>
        </p15:guide>
        <p15:guide id="4" orient="horz" pos="276">
          <p15:clr>
            <a:srgbClr val="A4A3A4"/>
          </p15:clr>
        </p15:guide>
        <p15:guide id="5" orient="horz" pos="468">
          <p15:clr>
            <a:srgbClr val="A4A3A4"/>
          </p15:clr>
        </p15:guide>
        <p15:guide id="6" pos="5712">
          <p15:clr>
            <a:srgbClr val="A4A3A4"/>
          </p15:clr>
        </p15:guide>
        <p15:guide id="7" pos="5376">
          <p15:clr>
            <a:srgbClr val="A4A3A4"/>
          </p15:clr>
        </p15:guide>
        <p15:guide id="8" pos="4224">
          <p15:clr>
            <a:srgbClr val="A4A3A4"/>
          </p15:clr>
        </p15:guide>
        <p15:guide id="9" pos="48">
          <p15:clr>
            <a:srgbClr val="A4A3A4"/>
          </p15:clr>
        </p15:guide>
        <p15:guide id="10" pos="72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D0D4"/>
    <a:srgbClr val="359EA1"/>
    <a:srgbClr val="EEC900"/>
    <a:srgbClr val="FF8F00"/>
    <a:srgbClr val="ED4058"/>
    <a:srgbClr val="EC435B"/>
    <a:srgbClr val="364D66"/>
    <a:srgbClr val="D8DBE1"/>
    <a:srgbClr val="A8AFB9"/>
    <a:srgbClr val="F947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334" autoAdjust="0"/>
    <p:restoredTop sz="86342" autoAdjust="0"/>
  </p:normalViewPr>
  <p:slideViewPr>
    <p:cSldViewPr>
      <p:cViewPr>
        <p:scale>
          <a:sx n="100" d="100"/>
          <a:sy n="100" d="100"/>
        </p:scale>
        <p:origin x="504" y="488"/>
      </p:cViewPr>
      <p:guideLst>
        <p:guide orient="horz" pos="3204"/>
        <p:guide orient="horz" pos="2916"/>
        <p:guide orient="horz" pos="2196"/>
        <p:guide orient="horz" pos="276"/>
        <p:guide orient="horz" pos="468"/>
        <p:guide pos="5712"/>
        <p:guide pos="5376"/>
        <p:guide pos="4224"/>
        <p:guide pos="48"/>
        <p:guide pos="720"/>
      </p:guideLst>
    </p:cSldViewPr>
  </p:slideViewPr>
  <p:outlineViewPr>
    <p:cViewPr>
      <p:scale>
        <a:sx n="33" d="100"/>
        <a:sy n="33" d="100"/>
      </p:scale>
      <p:origin x="0" y="-2728"/>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3" d="100"/>
          <a:sy n="53" d="100"/>
        </p:scale>
        <p:origin x="-295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handoutMaster" Target="handoutMasters/handoutMaster1.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s>
</file>

<file path=ppt/diagrams/_rels/data1.xml.rels><?xml version="1.0" encoding="UTF-8" standalone="yes"?>
<Relationships xmlns="http://schemas.openxmlformats.org/package/2006/relationships"><Relationship Id="rId1" Type="http://schemas.openxmlformats.org/officeDocument/2006/relationships/image" Target="../media/image31.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31.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72AFA1-8434-41CC-A00D-D52043FD2552}" type="doc">
      <dgm:prSet loTypeId="urn:microsoft.com/office/officeart/2005/8/layout/hList7" loCatId="list" qsTypeId="urn:microsoft.com/office/officeart/2005/8/quickstyle/simple1" qsCatId="simple" csTypeId="urn:microsoft.com/office/officeart/2005/8/colors/colorful1" csCatId="colorful" phldr="1"/>
      <dgm:spPr/>
    </dgm:pt>
    <dgm:pt modelId="{E5F2CDC0-27F0-459D-82EE-AE339AFE502A}">
      <dgm:prSet phldrT="[Text]" custT="1"/>
      <dgm:spPr/>
      <dgm:t>
        <a:bodyPr/>
        <a:lstStyle/>
        <a:p>
          <a:r>
            <a:rPr lang="en-US" sz="2000" b="1" dirty="0" smtClean="0">
              <a:latin typeface="Tahoma" panose="020B0604030504040204" pitchFamily="34" charset="0"/>
              <a:ea typeface="Tahoma" panose="020B0604030504040204" pitchFamily="34" charset="0"/>
              <a:cs typeface="Tahoma" panose="020B0604030504040204" pitchFamily="34" charset="0"/>
            </a:rPr>
            <a:t>The Why</a:t>
          </a:r>
        </a:p>
        <a:p>
          <a:endParaRPr lang="en-US" sz="2000" b="1" dirty="0" smtClean="0">
            <a:latin typeface="Tahoma" panose="020B0604030504040204" pitchFamily="34" charset="0"/>
            <a:ea typeface="Tahoma" panose="020B0604030504040204" pitchFamily="34" charset="0"/>
            <a:cs typeface="Tahoma" panose="020B0604030504040204" pitchFamily="34" charset="0"/>
          </a:endParaRPr>
        </a:p>
        <a:p>
          <a:endParaRPr lang="en-US" sz="2000" b="1" dirty="0" smtClean="0">
            <a:latin typeface="Tahoma" panose="020B0604030504040204" pitchFamily="34" charset="0"/>
            <a:ea typeface="Tahoma" panose="020B0604030504040204" pitchFamily="34" charset="0"/>
            <a:cs typeface="Tahoma" panose="020B0604030504040204" pitchFamily="34" charset="0"/>
          </a:endParaRPr>
        </a:p>
        <a:p>
          <a:endParaRPr lang="en-US" sz="2000" b="1" dirty="0">
            <a:latin typeface="Tahoma" panose="020B0604030504040204" pitchFamily="34" charset="0"/>
            <a:ea typeface="Tahoma" panose="020B0604030504040204" pitchFamily="34" charset="0"/>
            <a:cs typeface="Tahoma" panose="020B0604030504040204" pitchFamily="34" charset="0"/>
          </a:endParaRPr>
        </a:p>
      </dgm:t>
    </dgm:pt>
    <dgm:pt modelId="{B2176041-08A4-4AD7-A88A-F77F91844633}" type="parTrans" cxnId="{D930348B-74E0-4753-94BC-7DB83C5C9BEF}">
      <dgm:prSet/>
      <dgm:spPr/>
      <dgm:t>
        <a:bodyPr/>
        <a:lstStyle/>
        <a:p>
          <a:endParaRPr lang="en-US"/>
        </a:p>
      </dgm:t>
    </dgm:pt>
    <dgm:pt modelId="{826FA0F5-D0AD-49DF-831E-5496F978BF52}" type="sibTrans" cxnId="{D930348B-74E0-4753-94BC-7DB83C5C9BEF}">
      <dgm:prSet/>
      <dgm:spPr/>
      <dgm:t>
        <a:bodyPr/>
        <a:lstStyle/>
        <a:p>
          <a:endParaRPr lang="en-US"/>
        </a:p>
      </dgm:t>
    </dgm:pt>
    <dgm:pt modelId="{CF356AF2-C2AE-48EA-B4A4-CC4AD04272B4}">
      <dgm:prSet phldrT="[Text]" custT="1"/>
      <dgm:spPr/>
      <dgm:t>
        <a:bodyPr/>
        <a:lstStyle/>
        <a:p>
          <a:r>
            <a:rPr lang="en-US" sz="2000" b="1" dirty="0" smtClean="0">
              <a:latin typeface="Tahoma" panose="020B0604030504040204" pitchFamily="34" charset="0"/>
              <a:ea typeface="Tahoma" panose="020B0604030504040204" pitchFamily="34" charset="0"/>
              <a:cs typeface="Tahoma" panose="020B0604030504040204" pitchFamily="34" charset="0"/>
            </a:rPr>
            <a:t>The What</a:t>
          </a:r>
        </a:p>
        <a:p>
          <a:endParaRPr lang="en-US" sz="2000" b="1" dirty="0" smtClean="0">
            <a:latin typeface="Tahoma" panose="020B0604030504040204" pitchFamily="34" charset="0"/>
            <a:ea typeface="Tahoma" panose="020B0604030504040204" pitchFamily="34" charset="0"/>
            <a:cs typeface="Tahoma" panose="020B0604030504040204" pitchFamily="34" charset="0"/>
          </a:endParaRPr>
        </a:p>
        <a:p>
          <a:endParaRPr lang="en-US" sz="2000" b="1" dirty="0" smtClean="0">
            <a:latin typeface="Tahoma" panose="020B0604030504040204" pitchFamily="34" charset="0"/>
            <a:ea typeface="Tahoma" panose="020B0604030504040204" pitchFamily="34" charset="0"/>
            <a:cs typeface="Tahoma" panose="020B0604030504040204" pitchFamily="34" charset="0"/>
          </a:endParaRPr>
        </a:p>
        <a:p>
          <a:endParaRPr lang="en-US" sz="2000" b="1" dirty="0">
            <a:latin typeface="Tahoma" panose="020B0604030504040204" pitchFamily="34" charset="0"/>
            <a:ea typeface="Tahoma" panose="020B0604030504040204" pitchFamily="34" charset="0"/>
            <a:cs typeface="Tahoma" panose="020B0604030504040204" pitchFamily="34" charset="0"/>
          </a:endParaRPr>
        </a:p>
      </dgm:t>
    </dgm:pt>
    <dgm:pt modelId="{7135A159-3FCF-4E3C-914B-76A4001E9343}" type="parTrans" cxnId="{659C7499-D98C-49FE-A872-97D4D9C5EF0C}">
      <dgm:prSet/>
      <dgm:spPr/>
      <dgm:t>
        <a:bodyPr/>
        <a:lstStyle/>
        <a:p>
          <a:endParaRPr lang="en-US"/>
        </a:p>
      </dgm:t>
    </dgm:pt>
    <dgm:pt modelId="{0B1925C8-3BE9-4643-A00A-89F039F18496}" type="sibTrans" cxnId="{659C7499-D98C-49FE-A872-97D4D9C5EF0C}">
      <dgm:prSet/>
      <dgm:spPr/>
      <dgm:t>
        <a:bodyPr/>
        <a:lstStyle/>
        <a:p>
          <a:endParaRPr lang="en-US"/>
        </a:p>
      </dgm:t>
    </dgm:pt>
    <dgm:pt modelId="{0DB5F699-3C6A-435C-9CBA-8D1B296AE702}">
      <dgm:prSet phldrT="[Text]" custT="1"/>
      <dgm:spPr>
        <a:solidFill>
          <a:schemeClr val="accent1"/>
        </a:solidFill>
      </dgm:spPr>
      <dgm:t>
        <a:bodyPr/>
        <a:lstStyle/>
        <a:p>
          <a:r>
            <a:rPr lang="en-US" sz="2000" b="1" dirty="0" smtClean="0">
              <a:latin typeface="Tahoma" panose="020B0604030504040204" pitchFamily="34" charset="0"/>
              <a:ea typeface="Tahoma" panose="020B0604030504040204" pitchFamily="34" charset="0"/>
              <a:cs typeface="Tahoma" panose="020B0604030504040204" pitchFamily="34" charset="0"/>
            </a:rPr>
            <a:t>The How</a:t>
          </a:r>
        </a:p>
        <a:p>
          <a:endParaRPr lang="en-US" sz="2000" b="1" dirty="0" smtClean="0">
            <a:latin typeface="Tahoma" panose="020B0604030504040204" pitchFamily="34" charset="0"/>
            <a:ea typeface="Tahoma" panose="020B0604030504040204" pitchFamily="34" charset="0"/>
            <a:cs typeface="Tahoma" panose="020B0604030504040204" pitchFamily="34" charset="0"/>
          </a:endParaRPr>
        </a:p>
        <a:p>
          <a:endParaRPr lang="en-US" sz="2000" b="1" dirty="0" smtClean="0">
            <a:latin typeface="Tahoma" panose="020B0604030504040204" pitchFamily="34" charset="0"/>
            <a:ea typeface="Tahoma" panose="020B0604030504040204" pitchFamily="34" charset="0"/>
            <a:cs typeface="Tahoma" panose="020B0604030504040204" pitchFamily="34" charset="0"/>
          </a:endParaRPr>
        </a:p>
        <a:p>
          <a:endParaRPr lang="en-US" sz="2000" b="1" dirty="0">
            <a:latin typeface="Tahoma" panose="020B0604030504040204" pitchFamily="34" charset="0"/>
            <a:ea typeface="Tahoma" panose="020B0604030504040204" pitchFamily="34" charset="0"/>
            <a:cs typeface="Tahoma" panose="020B0604030504040204" pitchFamily="34" charset="0"/>
          </a:endParaRPr>
        </a:p>
      </dgm:t>
    </dgm:pt>
    <dgm:pt modelId="{89F64B5C-74BD-4A46-8BFD-88A145FCFF36}" type="parTrans" cxnId="{DF45A17A-A3D9-4168-A496-E3641EB577D9}">
      <dgm:prSet/>
      <dgm:spPr/>
      <dgm:t>
        <a:bodyPr/>
        <a:lstStyle/>
        <a:p>
          <a:endParaRPr lang="en-US"/>
        </a:p>
      </dgm:t>
    </dgm:pt>
    <dgm:pt modelId="{2B7AE244-BB76-4A8E-B5A2-B25E79A4E0C5}" type="sibTrans" cxnId="{DF45A17A-A3D9-4168-A496-E3641EB577D9}">
      <dgm:prSet/>
      <dgm:spPr/>
      <dgm:t>
        <a:bodyPr/>
        <a:lstStyle/>
        <a:p>
          <a:endParaRPr lang="en-US"/>
        </a:p>
      </dgm:t>
    </dgm:pt>
    <dgm:pt modelId="{B0567589-1F24-4F77-B343-9FBD4916E8DA}" type="pres">
      <dgm:prSet presAssocID="{C172AFA1-8434-41CC-A00D-D52043FD2552}" presName="Name0" presStyleCnt="0">
        <dgm:presLayoutVars>
          <dgm:dir/>
          <dgm:resizeHandles val="exact"/>
        </dgm:presLayoutVars>
      </dgm:prSet>
      <dgm:spPr/>
    </dgm:pt>
    <dgm:pt modelId="{3E3537D5-4F2C-4CDF-BED6-10AAE91397E5}" type="pres">
      <dgm:prSet presAssocID="{C172AFA1-8434-41CC-A00D-D52043FD2552}" presName="fgShape" presStyleLbl="fgShp" presStyleIdx="0" presStyleCnt="1" custFlipVert="1" custScaleY="7616"/>
      <dgm:spPr>
        <a:prstGeom prst="rect">
          <a:avLst/>
        </a:prstGeom>
        <a:noFill/>
        <a:ln>
          <a:noFill/>
        </a:ln>
      </dgm:spPr>
    </dgm:pt>
    <dgm:pt modelId="{C7CFD556-BD9A-4B34-8596-015512648662}" type="pres">
      <dgm:prSet presAssocID="{C172AFA1-8434-41CC-A00D-D52043FD2552}" presName="linComp" presStyleCnt="0"/>
      <dgm:spPr/>
    </dgm:pt>
    <dgm:pt modelId="{B6F3E5F3-4FAD-4A47-A43C-55B83A008BED}" type="pres">
      <dgm:prSet presAssocID="{E5F2CDC0-27F0-459D-82EE-AE339AFE502A}" presName="compNode" presStyleCnt="0"/>
      <dgm:spPr/>
    </dgm:pt>
    <dgm:pt modelId="{8843F8A1-498E-4766-BED6-23C9DD3C9A93}" type="pres">
      <dgm:prSet presAssocID="{E5F2CDC0-27F0-459D-82EE-AE339AFE502A}" presName="bkgdShape" presStyleLbl="node1" presStyleIdx="0" presStyleCnt="3"/>
      <dgm:spPr/>
      <dgm:t>
        <a:bodyPr/>
        <a:lstStyle/>
        <a:p>
          <a:endParaRPr lang="en-US"/>
        </a:p>
      </dgm:t>
    </dgm:pt>
    <dgm:pt modelId="{41EE8FDC-2257-41DE-84D7-C7BE06923453}" type="pres">
      <dgm:prSet presAssocID="{E5F2CDC0-27F0-459D-82EE-AE339AFE502A}" presName="nodeTx" presStyleLbl="node1" presStyleIdx="0" presStyleCnt="3">
        <dgm:presLayoutVars>
          <dgm:bulletEnabled val="1"/>
        </dgm:presLayoutVars>
      </dgm:prSet>
      <dgm:spPr/>
      <dgm:t>
        <a:bodyPr/>
        <a:lstStyle/>
        <a:p>
          <a:endParaRPr lang="en-US"/>
        </a:p>
      </dgm:t>
    </dgm:pt>
    <dgm:pt modelId="{12FE6262-1CE2-4D99-AA42-6C7E782B7ECB}" type="pres">
      <dgm:prSet presAssocID="{E5F2CDC0-27F0-459D-82EE-AE339AFE502A}" presName="invisiNode" presStyleLbl="node1" presStyleIdx="0" presStyleCnt="3"/>
      <dgm:spPr/>
    </dgm:pt>
    <dgm:pt modelId="{A68373BF-B399-40B2-84CD-1BA7280C625A}" type="pres">
      <dgm:prSet presAssocID="{E5F2CDC0-27F0-459D-82EE-AE339AFE502A}" presName="imagNode"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861EC865-3C85-4A41-B301-F7709774AE99}" type="pres">
      <dgm:prSet presAssocID="{826FA0F5-D0AD-49DF-831E-5496F978BF52}" presName="sibTrans" presStyleLbl="sibTrans2D1" presStyleIdx="0" presStyleCnt="0"/>
      <dgm:spPr/>
      <dgm:t>
        <a:bodyPr/>
        <a:lstStyle/>
        <a:p>
          <a:endParaRPr lang="en-US"/>
        </a:p>
      </dgm:t>
    </dgm:pt>
    <dgm:pt modelId="{6ED4B9D1-FE50-450C-8ABD-E0E563C9FEA3}" type="pres">
      <dgm:prSet presAssocID="{CF356AF2-C2AE-48EA-B4A4-CC4AD04272B4}" presName="compNode" presStyleCnt="0"/>
      <dgm:spPr/>
    </dgm:pt>
    <dgm:pt modelId="{19DBC6F6-8D4C-4ADD-ABD5-A88E312DFC26}" type="pres">
      <dgm:prSet presAssocID="{CF356AF2-C2AE-48EA-B4A4-CC4AD04272B4}" presName="bkgdShape" presStyleLbl="node1" presStyleIdx="1" presStyleCnt="3"/>
      <dgm:spPr/>
      <dgm:t>
        <a:bodyPr/>
        <a:lstStyle/>
        <a:p>
          <a:endParaRPr lang="en-US"/>
        </a:p>
      </dgm:t>
    </dgm:pt>
    <dgm:pt modelId="{2D1AE335-BFFF-489B-B5D6-13C822B620BB}" type="pres">
      <dgm:prSet presAssocID="{CF356AF2-C2AE-48EA-B4A4-CC4AD04272B4}" presName="nodeTx" presStyleLbl="node1" presStyleIdx="1" presStyleCnt="3">
        <dgm:presLayoutVars>
          <dgm:bulletEnabled val="1"/>
        </dgm:presLayoutVars>
      </dgm:prSet>
      <dgm:spPr/>
      <dgm:t>
        <a:bodyPr/>
        <a:lstStyle/>
        <a:p>
          <a:endParaRPr lang="en-US"/>
        </a:p>
      </dgm:t>
    </dgm:pt>
    <dgm:pt modelId="{83B26444-7607-49FC-827E-E001687AD030}" type="pres">
      <dgm:prSet presAssocID="{CF356AF2-C2AE-48EA-B4A4-CC4AD04272B4}" presName="invisiNode" presStyleLbl="node1" presStyleIdx="1" presStyleCnt="3"/>
      <dgm:spPr/>
    </dgm:pt>
    <dgm:pt modelId="{6E5BCDCA-FF21-488A-970E-BF8E51F644D0}" type="pres">
      <dgm:prSet presAssocID="{CF356AF2-C2AE-48EA-B4A4-CC4AD04272B4}" presName="imagNode" presStyleLbl="fgImgPlace1" presStyleIdx="1"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6061F7A3-23B4-4DA1-91AB-A3E3990AF26F}" type="pres">
      <dgm:prSet presAssocID="{0B1925C8-3BE9-4643-A00A-89F039F18496}" presName="sibTrans" presStyleLbl="sibTrans2D1" presStyleIdx="0" presStyleCnt="0"/>
      <dgm:spPr/>
      <dgm:t>
        <a:bodyPr/>
        <a:lstStyle/>
        <a:p>
          <a:endParaRPr lang="en-US"/>
        </a:p>
      </dgm:t>
    </dgm:pt>
    <dgm:pt modelId="{A9527571-304B-43CD-8CD7-0937BE027530}" type="pres">
      <dgm:prSet presAssocID="{0DB5F699-3C6A-435C-9CBA-8D1B296AE702}" presName="compNode" presStyleCnt="0"/>
      <dgm:spPr/>
    </dgm:pt>
    <dgm:pt modelId="{A50367BF-0B11-44AC-815D-2AAA6FC85A20}" type="pres">
      <dgm:prSet presAssocID="{0DB5F699-3C6A-435C-9CBA-8D1B296AE702}" presName="bkgdShape" presStyleLbl="node1" presStyleIdx="2" presStyleCnt="3"/>
      <dgm:spPr/>
      <dgm:t>
        <a:bodyPr/>
        <a:lstStyle/>
        <a:p>
          <a:endParaRPr lang="en-US"/>
        </a:p>
      </dgm:t>
    </dgm:pt>
    <dgm:pt modelId="{786E7090-52D0-4F28-9D01-8C218699508F}" type="pres">
      <dgm:prSet presAssocID="{0DB5F699-3C6A-435C-9CBA-8D1B296AE702}" presName="nodeTx" presStyleLbl="node1" presStyleIdx="2" presStyleCnt="3">
        <dgm:presLayoutVars>
          <dgm:bulletEnabled val="1"/>
        </dgm:presLayoutVars>
      </dgm:prSet>
      <dgm:spPr/>
      <dgm:t>
        <a:bodyPr/>
        <a:lstStyle/>
        <a:p>
          <a:endParaRPr lang="en-US"/>
        </a:p>
      </dgm:t>
    </dgm:pt>
    <dgm:pt modelId="{8E132BBD-1244-4DB3-88B9-81B5D6DE88AD}" type="pres">
      <dgm:prSet presAssocID="{0DB5F699-3C6A-435C-9CBA-8D1B296AE702}" presName="invisiNode" presStyleLbl="node1" presStyleIdx="2" presStyleCnt="3"/>
      <dgm:spPr/>
    </dgm:pt>
    <dgm:pt modelId="{F5F1C995-B57D-48E9-AB26-5FEDF46E42B6}" type="pres">
      <dgm:prSet presAssocID="{0DB5F699-3C6A-435C-9CBA-8D1B296AE702}" presName="imagNode" presStyleLbl="fgImgPlace1" presStyleIdx="2"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Lst>
  <dgm:cxnLst>
    <dgm:cxn modelId="{18F5D443-F7A4-8046-8744-152E1EBB30F0}" type="presOf" srcId="{CF356AF2-C2AE-48EA-B4A4-CC4AD04272B4}" destId="{2D1AE335-BFFF-489B-B5D6-13C822B620BB}" srcOrd="1" destOrd="0" presId="urn:microsoft.com/office/officeart/2005/8/layout/hList7"/>
    <dgm:cxn modelId="{AE133BE9-1813-1E45-B41F-B4607994F324}" type="presOf" srcId="{C172AFA1-8434-41CC-A00D-D52043FD2552}" destId="{B0567589-1F24-4F77-B343-9FBD4916E8DA}" srcOrd="0" destOrd="0" presId="urn:microsoft.com/office/officeart/2005/8/layout/hList7"/>
    <dgm:cxn modelId="{55C2C27E-C017-E049-8889-24A732ADEEA6}" type="presOf" srcId="{CF356AF2-C2AE-48EA-B4A4-CC4AD04272B4}" destId="{19DBC6F6-8D4C-4ADD-ABD5-A88E312DFC26}" srcOrd="0" destOrd="0" presId="urn:microsoft.com/office/officeart/2005/8/layout/hList7"/>
    <dgm:cxn modelId="{DF45A17A-A3D9-4168-A496-E3641EB577D9}" srcId="{C172AFA1-8434-41CC-A00D-D52043FD2552}" destId="{0DB5F699-3C6A-435C-9CBA-8D1B296AE702}" srcOrd="2" destOrd="0" parTransId="{89F64B5C-74BD-4A46-8BFD-88A145FCFF36}" sibTransId="{2B7AE244-BB76-4A8E-B5A2-B25E79A4E0C5}"/>
    <dgm:cxn modelId="{4F01BA46-63A0-9B45-B527-07091CD9B6E9}" type="presOf" srcId="{0B1925C8-3BE9-4643-A00A-89F039F18496}" destId="{6061F7A3-23B4-4DA1-91AB-A3E3990AF26F}" srcOrd="0" destOrd="0" presId="urn:microsoft.com/office/officeart/2005/8/layout/hList7"/>
    <dgm:cxn modelId="{47AD8345-6FA5-5749-9FCD-87E2418188A8}" type="presOf" srcId="{0DB5F699-3C6A-435C-9CBA-8D1B296AE702}" destId="{786E7090-52D0-4F28-9D01-8C218699508F}" srcOrd="1" destOrd="0" presId="urn:microsoft.com/office/officeart/2005/8/layout/hList7"/>
    <dgm:cxn modelId="{FCD0914D-AA19-F84F-B88E-7858F47C8C55}" type="presOf" srcId="{E5F2CDC0-27F0-459D-82EE-AE339AFE502A}" destId="{8843F8A1-498E-4766-BED6-23C9DD3C9A93}" srcOrd="0" destOrd="0" presId="urn:microsoft.com/office/officeart/2005/8/layout/hList7"/>
    <dgm:cxn modelId="{F949030A-2959-8D4C-8038-E5B0C89D4D67}" type="presOf" srcId="{826FA0F5-D0AD-49DF-831E-5496F978BF52}" destId="{861EC865-3C85-4A41-B301-F7709774AE99}" srcOrd="0" destOrd="0" presId="urn:microsoft.com/office/officeart/2005/8/layout/hList7"/>
    <dgm:cxn modelId="{00C492B3-5FE3-4A4C-82D6-73ED7D5E05E7}" type="presOf" srcId="{0DB5F699-3C6A-435C-9CBA-8D1B296AE702}" destId="{A50367BF-0B11-44AC-815D-2AAA6FC85A20}" srcOrd="0" destOrd="0" presId="urn:microsoft.com/office/officeart/2005/8/layout/hList7"/>
    <dgm:cxn modelId="{659C7499-D98C-49FE-A872-97D4D9C5EF0C}" srcId="{C172AFA1-8434-41CC-A00D-D52043FD2552}" destId="{CF356AF2-C2AE-48EA-B4A4-CC4AD04272B4}" srcOrd="1" destOrd="0" parTransId="{7135A159-3FCF-4E3C-914B-76A4001E9343}" sibTransId="{0B1925C8-3BE9-4643-A00A-89F039F18496}"/>
    <dgm:cxn modelId="{D930348B-74E0-4753-94BC-7DB83C5C9BEF}" srcId="{C172AFA1-8434-41CC-A00D-D52043FD2552}" destId="{E5F2CDC0-27F0-459D-82EE-AE339AFE502A}" srcOrd="0" destOrd="0" parTransId="{B2176041-08A4-4AD7-A88A-F77F91844633}" sibTransId="{826FA0F5-D0AD-49DF-831E-5496F978BF52}"/>
    <dgm:cxn modelId="{6F948D11-BE6C-5B4C-903B-48F882ACD48D}" type="presOf" srcId="{E5F2CDC0-27F0-459D-82EE-AE339AFE502A}" destId="{41EE8FDC-2257-41DE-84D7-C7BE06923453}" srcOrd="1" destOrd="0" presId="urn:microsoft.com/office/officeart/2005/8/layout/hList7"/>
    <dgm:cxn modelId="{CB4E7A33-75E5-5F41-A24A-A680995315C4}" type="presParOf" srcId="{B0567589-1F24-4F77-B343-9FBD4916E8DA}" destId="{3E3537D5-4F2C-4CDF-BED6-10AAE91397E5}" srcOrd="0" destOrd="0" presId="urn:microsoft.com/office/officeart/2005/8/layout/hList7"/>
    <dgm:cxn modelId="{76FBD28A-3211-FB4A-9B0A-E523615F2220}" type="presParOf" srcId="{B0567589-1F24-4F77-B343-9FBD4916E8DA}" destId="{C7CFD556-BD9A-4B34-8596-015512648662}" srcOrd="1" destOrd="0" presId="urn:microsoft.com/office/officeart/2005/8/layout/hList7"/>
    <dgm:cxn modelId="{90C6B00F-7324-E044-A352-786517BA1F39}" type="presParOf" srcId="{C7CFD556-BD9A-4B34-8596-015512648662}" destId="{B6F3E5F3-4FAD-4A47-A43C-55B83A008BED}" srcOrd="0" destOrd="0" presId="urn:microsoft.com/office/officeart/2005/8/layout/hList7"/>
    <dgm:cxn modelId="{BB31257B-F7EB-F140-A287-11A05F6FB4A7}" type="presParOf" srcId="{B6F3E5F3-4FAD-4A47-A43C-55B83A008BED}" destId="{8843F8A1-498E-4766-BED6-23C9DD3C9A93}" srcOrd="0" destOrd="0" presId="urn:microsoft.com/office/officeart/2005/8/layout/hList7"/>
    <dgm:cxn modelId="{6EA9631B-FDD8-9D45-8729-249AEA204E18}" type="presParOf" srcId="{B6F3E5F3-4FAD-4A47-A43C-55B83A008BED}" destId="{41EE8FDC-2257-41DE-84D7-C7BE06923453}" srcOrd="1" destOrd="0" presId="urn:microsoft.com/office/officeart/2005/8/layout/hList7"/>
    <dgm:cxn modelId="{5F2911E2-D4E4-F942-AA05-89916DE4278F}" type="presParOf" srcId="{B6F3E5F3-4FAD-4A47-A43C-55B83A008BED}" destId="{12FE6262-1CE2-4D99-AA42-6C7E782B7ECB}" srcOrd="2" destOrd="0" presId="urn:microsoft.com/office/officeart/2005/8/layout/hList7"/>
    <dgm:cxn modelId="{C5B979F5-9ABB-E048-9428-EBB2841F415D}" type="presParOf" srcId="{B6F3E5F3-4FAD-4A47-A43C-55B83A008BED}" destId="{A68373BF-B399-40B2-84CD-1BA7280C625A}" srcOrd="3" destOrd="0" presId="urn:microsoft.com/office/officeart/2005/8/layout/hList7"/>
    <dgm:cxn modelId="{BF9A1940-9C5C-D04C-9481-19B63696AD31}" type="presParOf" srcId="{C7CFD556-BD9A-4B34-8596-015512648662}" destId="{861EC865-3C85-4A41-B301-F7709774AE99}" srcOrd="1" destOrd="0" presId="urn:microsoft.com/office/officeart/2005/8/layout/hList7"/>
    <dgm:cxn modelId="{CE7AF51D-D57E-EB49-AC30-3464C7470358}" type="presParOf" srcId="{C7CFD556-BD9A-4B34-8596-015512648662}" destId="{6ED4B9D1-FE50-450C-8ABD-E0E563C9FEA3}" srcOrd="2" destOrd="0" presId="urn:microsoft.com/office/officeart/2005/8/layout/hList7"/>
    <dgm:cxn modelId="{B0C87744-B72C-3D4B-92FA-52FF5A480C31}" type="presParOf" srcId="{6ED4B9D1-FE50-450C-8ABD-E0E563C9FEA3}" destId="{19DBC6F6-8D4C-4ADD-ABD5-A88E312DFC26}" srcOrd="0" destOrd="0" presId="urn:microsoft.com/office/officeart/2005/8/layout/hList7"/>
    <dgm:cxn modelId="{957429AC-CDF2-DC4C-A890-3A8856DB1DA3}" type="presParOf" srcId="{6ED4B9D1-FE50-450C-8ABD-E0E563C9FEA3}" destId="{2D1AE335-BFFF-489B-B5D6-13C822B620BB}" srcOrd="1" destOrd="0" presId="urn:microsoft.com/office/officeart/2005/8/layout/hList7"/>
    <dgm:cxn modelId="{ED4A3FE8-763B-5344-85DB-A4B3FC2BFF35}" type="presParOf" srcId="{6ED4B9D1-FE50-450C-8ABD-E0E563C9FEA3}" destId="{83B26444-7607-49FC-827E-E001687AD030}" srcOrd="2" destOrd="0" presId="urn:microsoft.com/office/officeart/2005/8/layout/hList7"/>
    <dgm:cxn modelId="{3F961E3B-6EEA-1542-BCE6-1B3215DD5301}" type="presParOf" srcId="{6ED4B9D1-FE50-450C-8ABD-E0E563C9FEA3}" destId="{6E5BCDCA-FF21-488A-970E-BF8E51F644D0}" srcOrd="3" destOrd="0" presId="urn:microsoft.com/office/officeart/2005/8/layout/hList7"/>
    <dgm:cxn modelId="{5C16D58B-A738-1048-BB36-F4BF10B3D75B}" type="presParOf" srcId="{C7CFD556-BD9A-4B34-8596-015512648662}" destId="{6061F7A3-23B4-4DA1-91AB-A3E3990AF26F}" srcOrd="3" destOrd="0" presId="urn:microsoft.com/office/officeart/2005/8/layout/hList7"/>
    <dgm:cxn modelId="{1816F298-8DB6-FB4C-808B-0AF9E1F29080}" type="presParOf" srcId="{C7CFD556-BD9A-4B34-8596-015512648662}" destId="{A9527571-304B-43CD-8CD7-0937BE027530}" srcOrd="4" destOrd="0" presId="urn:microsoft.com/office/officeart/2005/8/layout/hList7"/>
    <dgm:cxn modelId="{2A29C4A6-BCC5-B14E-8672-736BA3FB2D44}" type="presParOf" srcId="{A9527571-304B-43CD-8CD7-0937BE027530}" destId="{A50367BF-0B11-44AC-815D-2AAA6FC85A20}" srcOrd="0" destOrd="0" presId="urn:microsoft.com/office/officeart/2005/8/layout/hList7"/>
    <dgm:cxn modelId="{7953649D-9BEB-F04C-9DAB-A96A4ADF6855}" type="presParOf" srcId="{A9527571-304B-43CD-8CD7-0937BE027530}" destId="{786E7090-52D0-4F28-9D01-8C218699508F}" srcOrd="1" destOrd="0" presId="urn:microsoft.com/office/officeart/2005/8/layout/hList7"/>
    <dgm:cxn modelId="{99B46A17-5645-2A4E-A370-7193E550F614}" type="presParOf" srcId="{A9527571-304B-43CD-8CD7-0937BE027530}" destId="{8E132BBD-1244-4DB3-88B9-81B5D6DE88AD}" srcOrd="2" destOrd="0" presId="urn:microsoft.com/office/officeart/2005/8/layout/hList7"/>
    <dgm:cxn modelId="{7490142B-C362-AA4C-AD4E-5DCE25123B08}" type="presParOf" srcId="{A9527571-304B-43CD-8CD7-0937BE027530}" destId="{F5F1C995-B57D-48E9-AB26-5FEDF46E42B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43F8A1-498E-4766-BED6-23C9DD3C9A93}">
      <dsp:nvSpPr>
        <dsp:cNvPr id="0" name=""/>
        <dsp:cNvSpPr/>
      </dsp:nvSpPr>
      <dsp:spPr>
        <a:xfrm>
          <a:off x="1378" y="0"/>
          <a:ext cx="2143959" cy="364474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Tahoma" panose="020B0604030504040204" pitchFamily="34" charset="0"/>
              <a:ea typeface="Tahoma" panose="020B0604030504040204" pitchFamily="34" charset="0"/>
              <a:cs typeface="Tahoma" panose="020B0604030504040204" pitchFamily="34" charset="0"/>
            </a:rPr>
            <a:t>The Why</a:t>
          </a:r>
        </a:p>
        <a:p>
          <a:pPr lvl="0" algn="ctr" defTabSz="889000">
            <a:lnSpc>
              <a:spcPct val="90000"/>
            </a:lnSpc>
            <a:spcBef>
              <a:spcPct val="0"/>
            </a:spcBef>
            <a:spcAft>
              <a:spcPct val="35000"/>
            </a:spcAft>
          </a:pPr>
          <a:endParaRPr lang="en-US" sz="2000" b="1" kern="1200" dirty="0" smtClean="0">
            <a:latin typeface="Tahoma" panose="020B0604030504040204" pitchFamily="34" charset="0"/>
            <a:ea typeface="Tahoma" panose="020B0604030504040204" pitchFamily="34" charset="0"/>
            <a:cs typeface="Tahoma" panose="020B0604030504040204" pitchFamily="34" charset="0"/>
          </a:endParaRPr>
        </a:p>
        <a:p>
          <a:pPr lvl="0" algn="ctr" defTabSz="889000">
            <a:lnSpc>
              <a:spcPct val="90000"/>
            </a:lnSpc>
            <a:spcBef>
              <a:spcPct val="0"/>
            </a:spcBef>
            <a:spcAft>
              <a:spcPct val="35000"/>
            </a:spcAft>
          </a:pPr>
          <a:endParaRPr lang="en-US" sz="2000" b="1" kern="1200" dirty="0" smtClean="0">
            <a:latin typeface="Tahoma" panose="020B0604030504040204" pitchFamily="34" charset="0"/>
            <a:ea typeface="Tahoma" panose="020B0604030504040204" pitchFamily="34" charset="0"/>
            <a:cs typeface="Tahoma" panose="020B0604030504040204" pitchFamily="34" charset="0"/>
          </a:endParaRPr>
        </a:p>
        <a:p>
          <a:pPr lvl="0" algn="ctr" defTabSz="889000">
            <a:lnSpc>
              <a:spcPct val="90000"/>
            </a:lnSpc>
            <a:spcBef>
              <a:spcPct val="0"/>
            </a:spcBef>
            <a:spcAft>
              <a:spcPct val="35000"/>
            </a:spcAft>
          </a:pPr>
          <a:endParaRPr lang="en-US" sz="2000" b="1" kern="1200" dirty="0">
            <a:latin typeface="Tahoma" panose="020B0604030504040204" pitchFamily="34" charset="0"/>
            <a:ea typeface="Tahoma" panose="020B0604030504040204" pitchFamily="34" charset="0"/>
            <a:cs typeface="Tahoma" panose="020B0604030504040204" pitchFamily="34" charset="0"/>
          </a:endParaRPr>
        </a:p>
      </dsp:txBody>
      <dsp:txXfrm>
        <a:off x="1378" y="1457896"/>
        <a:ext cx="2143959" cy="1457896"/>
      </dsp:txXfrm>
    </dsp:sp>
    <dsp:sp modelId="{A68373BF-B399-40B2-84CD-1BA7280C625A}">
      <dsp:nvSpPr>
        <dsp:cNvPr id="0" name=""/>
        <dsp:cNvSpPr/>
      </dsp:nvSpPr>
      <dsp:spPr>
        <a:xfrm>
          <a:off x="466508" y="218684"/>
          <a:ext cx="1213698" cy="1213698"/>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DBC6F6-8D4C-4ADD-ABD5-A88E312DFC26}">
      <dsp:nvSpPr>
        <dsp:cNvPr id="0" name=""/>
        <dsp:cNvSpPr/>
      </dsp:nvSpPr>
      <dsp:spPr>
        <a:xfrm>
          <a:off x="2209656" y="0"/>
          <a:ext cx="2143959" cy="364474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Tahoma" panose="020B0604030504040204" pitchFamily="34" charset="0"/>
              <a:ea typeface="Tahoma" panose="020B0604030504040204" pitchFamily="34" charset="0"/>
              <a:cs typeface="Tahoma" panose="020B0604030504040204" pitchFamily="34" charset="0"/>
            </a:rPr>
            <a:t>The What</a:t>
          </a:r>
        </a:p>
        <a:p>
          <a:pPr lvl="0" algn="ctr" defTabSz="889000">
            <a:lnSpc>
              <a:spcPct val="90000"/>
            </a:lnSpc>
            <a:spcBef>
              <a:spcPct val="0"/>
            </a:spcBef>
            <a:spcAft>
              <a:spcPct val="35000"/>
            </a:spcAft>
          </a:pPr>
          <a:endParaRPr lang="en-US" sz="2000" b="1" kern="1200" dirty="0" smtClean="0">
            <a:latin typeface="Tahoma" panose="020B0604030504040204" pitchFamily="34" charset="0"/>
            <a:ea typeface="Tahoma" panose="020B0604030504040204" pitchFamily="34" charset="0"/>
            <a:cs typeface="Tahoma" panose="020B0604030504040204" pitchFamily="34" charset="0"/>
          </a:endParaRPr>
        </a:p>
        <a:p>
          <a:pPr lvl="0" algn="ctr" defTabSz="889000">
            <a:lnSpc>
              <a:spcPct val="90000"/>
            </a:lnSpc>
            <a:spcBef>
              <a:spcPct val="0"/>
            </a:spcBef>
            <a:spcAft>
              <a:spcPct val="35000"/>
            </a:spcAft>
          </a:pPr>
          <a:endParaRPr lang="en-US" sz="2000" b="1" kern="1200" dirty="0" smtClean="0">
            <a:latin typeface="Tahoma" panose="020B0604030504040204" pitchFamily="34" charset="0"/>
            <a:ea typeface="Tahoma" panose="020B0604030504040204" pitchFamily="34" charset="0"/>
            <a:cs typeface="Tahoma" panose="020B0604030504040204" pitchFamily="34" charset="0"/>
          </a:endParaRPr>
        </a:p>
        <a:p>
          <a:pPr lvl="0" algn="ctr" defTabSz="889000">
            <a:lnSpc>
              <a:spcPct val="90000"/>
            </a:lnSpc>
            <a:spcBef>
              <a:spcPct val="0"/>
            </a:spcBef>
            <a:spcAft>
              <a:spcPct val="35000"/>
            </a:spcAft>
          </a:pPr>
          <a:endParaRPr lang="en-US" sz="2000" b="1" kern="1200" dirty="0">
            <a:latin typeface="Tahoma" panose="020B0604030504040204" pitchFamily="34" charset="0"/>
            <a:ea typeface="Tahoma" panose="020B0604030504040204" pitchFamily="34" charset="0"/>
            <a:cs typeface="Tahoma" panose="020B0604030504040204" pitchFamily="34" charset="0"/>
          </a:endParaRPr>
        </a:p>
      </dsp:txBody>
      <dsp:txXfrm>
        <a:off x="2209656" y="1457896"/>
        <a:ext cx="2143959" cy="1457896"/>
      </dsp:txXfrm>
    </dsp:sp>
    <dsp:sp modelId="{6E5BCDCA-FF21-488A-970E-BF8E51F644D0}">
      <dsp:nvSpPr>
        <dsp:cNvPr id="0" name=""/>
        <dsp:cNvSpPr/>
      </dsp:nvSpPr>
      <dsp:spPr>
        <a:xfrm>
          <a:off x="2674787" y="218684"/>
          <a:ext cx="1213698" cy="1213698"/>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0367BF-0B11-44AC-815D-2AAA6FC85A20}">
      <dsp:nvSpPr>
        <dsp:cNvPr id="0" name=""/>
        <dsp:cNvSpPr/>
      </dsp:nvSpPr>
      <dsp:spPr>
        <a:xfrm>
          <a:off x="4417935" y="0"/>
          <a:ext cx="2143959" cy="3644741"/>
        </a:xfrm>
        <a:prstGeom prst="roundRect">
          <a:avLst>
            <a:gd name="adj" fmla="val 1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Tahoma" panose="020B0604030504040204" pitchFamily="34" charset="0"/>
              <a:ea typeface="Tahoma" panose="020B0604030504040204" pitchFamily="34" charset="0"/>
              <a:cs typeface="Tahoma" panose="020B0604030504040204" pitchFamily="34" charset="0"/>
            </a:rPr>
            <a:t>The How</a:t>
          </a:r>
        </a:p>
        <a:p>
          <a:pPr lvl="0" algn="ctr" defTabSz="889000">
            <a:lnSpc>
              <a:spcPct val="90000"/>
            </a:lnSpc>
            <a:spcBef>
              <a:spcPct val="0"/>
            </a:spcBef>
            <a:spcAft>
              <a:spcPct val="35000"/>
            </a:spcAft>
          </a:pPr>
          <a:endParaRPr lang="en-US" sz="2000" b="1" kern="1200" dirty="0" smtClean="0">
            <a:latin typeface="Tahoma" panose="020B0604030504040204" pitchFamily="34" charset="0"/>
            <a:ea typeface="Tahoma" panose="020B0604030504040204" pitchFamily="34" charset="0"/>
            <a:cs typeface="Tahoma" panose="020B0604030504040204" pitchFamily="34" charset="0"/>
          </a:endParaRPr>
        </a:p>
        <a:p>
          <a:pPr lvl="0" algn="ctr" defTabSz="889000">
            <a:lnSpc>
              <a:spcPct val="90000"/>
            </a:lnSpc>
            <a:spcBef>
              <a:spcPct val="0"/>
            </a:spcBef>
            <a:spcAft>
              <a:spcPct val="35000"/>
            </a:spcAft>
          </a:pPr>
          <a:endParaRPr lang="en-US" sz="2000" b="1" kern="1200" dirty="0" smtClean="0">
            <a:latin typeface="Tahoma" panose="020B0604030504040204" pitchFamily="34" charset="0"/>
            <a:ea typeface="Tahoma" panose="020B0604030504040204" pitchFamily="34" charset="0"/>
            <a:cs typeface="Tahoma" panose="020B0604030504040204" pitchFamily="34" charset="0"/>
          </a:endParaRPr>
        </a:p>
        <a:p>
          <a:pPr lvl="0" algn="ctr" defTabSz="889000">
            <a:lnSpc>
              <a:spcPct val="90000"/>
            </a:lnSpc>
            <a:spcBef>
              <a:spcPct val="0"/>
            </a:spcBef>
            <a:spcAft>
              <a:spcPct val="35000"/>
            </a:spcAft>
          </a:pPr>
          <a:endParaRPr lang="en-US" sz="2000" b="1" kern="1200" dirty="0">
            <a:latin typeface="Tahoma" panose="020B0604030504040204" pitchFamily="34" charset="0"/>
            <a:ea typeface="Tahoma" panose="020B0604030504040204" pitchFamily="34" charset="0"/>
            <a:cs typeface="Tahoma" panose="020B0604030504040204" pitchFamily="34" charset="0"/>
          </a:endParaRPr>
        </a:p>
      </dsp:txBody>
      <dsp:txXfrm>
        <a:off x="4417935" y="1457896"/>
        <a:ext cx="2143959" cy="1457896"/>
      </dsp:txXfrm>
    </dsp:sp>
    <dsp:sp modelId="{F5F1C995-B57D-48E9-AB26-5FEDF46E42B6}">
      <dsp:nvSpPr>
        <dsp:cNvPr id="0" name=""/>
        <dsp:cNvSpPr/>
      </dsp:nvSpPr>
      <dsp:spPr>
        <a:xfrm>
          <a:off x="4883065" y="218684"/>
          <a:ext cx="1213698" cy="1213698"/>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3537D5-4F2C-4CDF-BED6-10AAE91397E5}">
      <dsp:nvSpPr>
        <dsp:cNvPr id="0" name=""/>
        <dsp:cNvSpPr/>
      </dsp:nvSpPr>
      <dsp:spPr>
        <a:xfrm flipV="1">
          <a:off x="262530" y="3168329"/>
          <a:ext cx="6038211" cy="41637"/>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Open Sans Semibold"/>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093954A-C201-EB40-9459-342C786798D2}" type="datetimeFigureOut">
              <a:rPr lang="en-US" smtClean="0">
                <a:latin typeface="Open Sans Semibold"/>
              </a:rPr>
              <a:t>10/17/16</a:t>
            </a:fld>
            <a:endParaRPr lang="en-US" dirty="0">
              <a:latin typeface="Open Sans Semibo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Open Sans Semibold"/>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F52853C-6216-544B-82BE-E4DDDB9FF424}" type="slidenum">
              <a:rPr lang="en-US" smtClean="0">
                <a:latin typeface="Open Sans Semibold"/>
              </a:rPr>
              <a:t>‹#›</a:t>
            </a:fld>
            <a:endParaRPr lang="en-US" dirty="0">
              <a:latin typeface="Open Sans Semibold"/>
            </a:endParaRPr>
          </a:p>
        </p:txBody>
      </p:sp>
    </p:spTree>
    <p:extLst>
      <p:ext uri="{BB962C8B-B14F-4D97-AF65-F5344CB8AC3E}">
        <p14:creationId xmlns:p14="http://schemas.microsoft.com/office/powerpoint/2010/main" val="17896620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Open Sans Semibold"/>
              </a:defRPr>
            </a:lvl1pPr>
          </a:lstStyle>
          <a:p>
            <a:endParaRPr lang="en-JM"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Open Sans Semibold"/>
              </a:defRPr>
            </a:lvl1pPr>
          </a:lstStyle>
          <a:p>
            <a:fld id="{7D7D0FC4-79A4-4CD6-9D21-6D2AFDDF42EC}" type="datetimeFigureOut">
              <a:rPr lang="en-JM" smtClean="0"/>
              <a:pPr/>
              <a:t>17/10/2016</a:t>
            </a:fld>
            <a:endParaRPr lang="en-JM"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JM"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JM"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Open Sans Semibold"/>
              </a:defRPr>
            </a:lvl1pPr>
          </a:lstStyle>
          <a:p>
            <a:endParaRPr lang="en-JM"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Open Sans Semibold"/>
              </a:defRPr>
            </a:lvl1pPr>
          </a:lstStyle>
          <a:p>
            <a:fld id="{FEA829E4-7B8F-48ED-BCF8-1C0A3C644052}" type="slidenum">
              <a:rPr lang="en-JM" smtClean="0"/>
              <a:pPr/>
              <a:t>‹#›</a:t>
            </a:fld>
            <a:endParaRPr lang="en-JM" dirty="0"/>
          </a:p>
        </p:txBody>
      </p:sp>
    </p:spTree>
    <p:extLst>
      <p:ext uri="{BB962C8B-B14F-4D97-AF65-F5344CB8AC3E}">
        <p14:creationId xmlns:p14="http://schemas.microsoft.com/office/powerpoint/2010/main" val="48703792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Open Sans Semibold"/>
        <a:ea typeface="+mn-ea"/>
        <a:cs typeface="+mn-cs"/>
      </a:defRPr>
    </a:lvl1pPr>
    <a:lvl2pPr marL="457200" algn="l" defTabSz="914400" rtl="0" eaLnBrk="1" latinLnBrk="0" hangingPunct="1">
      <a:defRPr sz="1200" kern="1200">
        <a:solidFill>
          <a:schemeClr val="tx1"/>
        </a:solidFill>
        <a:latin typeface="Open Sans Semibold"/>
        <a:ea typeface="+mn-ea"/>
        <a:cs typeface="+mn-cs"/>
      </a:defRPr>
    </a:lvl2pPr>
    <a:lvl3pPr marL="914400" algn="l" defTabSz="914400" rtl="0" eaLnBrk="1" latinLnBrk="0" hangingPunct="1">
      <a:defRPr sz="1200" kern="1200">
        <a:solidFill>
          <a:schemeClr val="tx1"/>
        </a:solidFill>
        <a:latin typeface="Open Sans Semibold"/>
        <a:ea typeface="+mn-ea"/>
        <a:cs typeface="+mn-cs"/>
      </a:defRPr>
    </a:lvl3pPr>
    <a:lvl4pPr marL="1371600" algn="l" defTabSz="914400" rtl="0" eaLnBrk="1" latinLnBrk="0" hangingPunct="1">
      <a:defRPr sz="1200" kern="1200">
        <a:solidFill>
          <a:schemeClr val="tx1"/>
        </a:solidFill>
        <a:latin typeface="Open Sans Semibold"/>
        <a:ea typeface="+mn-ea"/>
        <a:cs typeface="+mn-cs"/>
      </a:defRPr>
    </a:lvl4pPr>
    <a:lvl5pPr marL="1828800" algn="l" defTabSz="914400" rtl="0" eaLnBrk="1" latinLnBrk="0" hangingPunct="1">
      <a:defRPr sz="1200" kern="1200">
        <a:solidFill>
          <a:schemeClr val="tx1"/>
        </a:solidFill>
        <a:latin typeface="Open Sans Semibold"/>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notesMaster" Target="../notesMasters/notesMaster1.xml"/><Relationship Id="rId3"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5</a:t>
            </a:fld>
            <a:endParaRPr lang="en-JM" dirty="0"/>
          </a:p>
        </p:txBody>
      </p:sp>
    </p:spTree>
    <p:extLst>
      <p:ext uri="{BB962C8B-B14F-4D97-AF65-F5344CB8AC3E}">
        <p14:creationId xmlns:p14="http://schemas.microsoft.com/office/powerpoint/2010/main" val="1341235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A829E4-7B8F-48ED-BCF8-1C0A3C644052}" type="slidenum">
              <a:rPr lang="en-JM" smtClean="0">
                <a:solidFill>
                  <a:prstClr val="black"/>
                </a:solidFill>
              </a:rPr>
              <a:pPr/>
              <a:t>25</a:t>
            </a:fld>
            <a:endParaRPr lang="en-JM" dirty="0">
              <a:solidFill>
                <a:prstClr val="black"/>
              </a:solidFill>
            </a:endParaRPr>
          </a:p>
        </p:txBody>
      </p:sp>
    </p:spTree>
    <p:extLst>
      <p:ext uri="{BB962C8B-B14F-4D97-AF65-F5344CB8AC3E}">
        <p14:creationId xmlns:p14="http://schemas.microsoft.com/office/powerpoint/2010/main" val="1057537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68727" y="5002151"/>
            <a:ext cx="5984845" cy="246221"/>
          </a:xfrm>
        </p:spPr>
        <p:txBody>
          <a:bodyPr/>
          <a:lstStyle/>
          <a:p>
            <a:endParaRPr lang="en-US" dirty="0"/>
          </a:p>
        </p:txBody>
      </p:sp>
      <p:sp>
        <p:nvSpPr>
          <p:cNvPr id="4" name="Slide Number Placeholder 3"/>
          <p:cNvSpPr>
            <a:spLocks noGrp="1"/>
          </p:cNvSpPr>
          <p:nvPr>
            <p:ph type="sldNum" sz="quarter" idx="10"/>
          </p:nvPr>
        </p:nvSpPr>
        <p:spPr/>
        <p:txBody>
          <a:bodyPr/>
          <a:lstStyle/>
          <a:p>
            <a:fld id="{60B1C464-E1F6-4967-99B7-694888CE362B}" type="slidenum">
              <a:rPr lang="en-US" smtClean="0"/>
              <a:pPr/>
              <a:t>6</a:t>
            </a:fld>
            <a:endParaRPr lang="en-US" dirty="0"/>
          </a:p>
        </p:txBody>
      </p:sp>
      <p:sp>
        <p:nvSpPr>
          <p:cNvPr id="5" name="Footer Placeholder 4"/>
          <p:cNvSpPr>
            <a:spLocks noGrp="1"/>
          </p:cNvSpPr>
          <p:nvPr>
            <p:ph type="ftr" sz="quarter" idx="11"/>
          </p:nvPr>
        </p:nvSpPr>
        <p:spPr/>
        <p:txBody>
          <a:bodyPr/>
          <a:lstStyle/>
          <a:p>
            <a:r>
              <a:rPr lang="cs-CZ"/>
              <a:t>DCO-AAA123-20100809-</a:t>
            </a:r>
          </a:p>
        </p:txBody>
      </p:sp>
    </p:spTree>
    <p:extLst>
      <p:ext uri="{BB962C8B-B14F-4D97-AF65-F5344CB8AC3E}">
        <p14:creationId xmlns:p14="http://schemas.microsoft.com/office/powerpoint/2010/main" val="1476120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1163" y="698500"/>
            <a:ext cx="6200775" cy="3489325"/>
          </a:xfrm>
        </p:spPr>
      </p:sp>
      <p:sp>
        <p:nvSpPr>
          <p:cNvPr id="3" name="Notes Placeholder 2"/>
          <p:cNvSpPr>
            <a:spLocks noGrp="1"/>
          </p:cNvSpPr>
          <p:nvPr>
            <p:ph type="body" idx="1"/>
          </p:nvPr>
        </p:nvSpPr>
        <p:spPr>
          <a:xfrm>
            <a:off x="568727" y="5002151"/>
            <a:ext cx="5984845" cy="246221"/>
          </a:xfrm>
        </p:spPr>
        <p:txBody>
          <a:bodyPr/>
          <a:lstStyle/>
          <a:p>
            <a:pPr defTabSz="895137">
              <a:defRPr/>
            </a:pPr>
            <a:endParaRPr lang="en-US" dirty="0"/>
          </a:p>
        </p:txBody>
      </p:sp>
      <p:sp>
        <p:nvSpPr>
          <p:cNvPr id="4" name="Slide Number Placeholder 3"/>
          <p:cNvSpPr>
            <a:spLocks noGrp="1"/>
          </p:cNvSpPr>
          <p:nvPr>
            <p:ph type="sldNum" sz="quarter" idx="10"/>
          </p:nvPr>
        </p:nvSpPr>
        <p:spPr/>
        <p:txBody>
          <a:bodyPr/>
          <a:lstStyle/>
          <a:p>
            <a:fld id="{60B1C464-E1F6-4967-99B7-694888CE362B}" type="slidenum">
              <a:rPr lang="en-US" smtClean="0">
                <a:solidFill>
                  <a:prstClr val="black"/>
                </a:solidFill>
              </a:rPr>
              <a:pPr/>
              <a:t>7</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cs-CZ">
                <a:solidFill>
                  <a:prstClr val="black"/>
                </a:solidFill>
              </a:rPr>
              <a:t>DCO-AAA123-20100809-</a:t>
            </a:r>
          </a:p>
        </p:txBody>
      </p:sp>
    </p:spTree>
    <p:extLst>
      <p:ext uri="{BB962C8B-B14F-4D97-AF65-F5344CB8AC3E}">
        <p14:creationId xmlns:p14="http://schemas.microsoft.com/office/powerpoint/2010/main" val="1663056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68727" y="5002151"/>
            <a:ext cx="5984845" cy="246221"/>
          </a:xfrm>
        </p:spPr>
        <p:txBody>
          <a:bodyPr/>
          <a:lstStyle/>
          <a:p>
            <a:endParaRPr lang="en-US" dirty="0"/>
          </a:p>
        </p:txBody>
      </p:sp>
      <p:sp>
        <p:nvSpPr>
          <p:cNvPr id="4" name="Slide Number Placeholder 3"/>
          <p:cNvSpPr>
            <a:spLocks noGrp="1"/>
          </p:cNvSpPr>
          <p:nvPr>
            <p:ph type="sldNum" sz="quarter" idx="10"/>
          </p:nvPr>
        </p:nvSpPr>
        <p:spPr/>
        <p:txBody>
          <a:bodyPr/>
          <a:lstStyle/>
          <a:p>
            <a:fld id="{60B1C464-E1F6-4967-99B7-694888CE362B}" type="slidenum">
              <a:rPr lang="en-US" smtClean="0"/>
              <a:pPr/>
              <a:t>8</a:t>
            </a:fld>
            <a:endParaRPr lang="en-US" dirty="0"/>
          </a:p>
        </p:txBody>
      </p:sp>
      <p:sp>
        <p:nvSpPr>
          <p:cNvPr id="5" name="Footer Placeholder 4"/>
          <p:cNvSpPr>
            <a:spLocks noGrp="1"/>
          </p:cNvSpPr>
          <p:nvPr>
            <p:ph type="ftr" sz="quarter" idx="11"/>
          </p:nvPr>
        </p:nvSpPr>
        <p:spPr/>
        <p:txBody>
          <a:bodyPr/>
          <a:lstStyle/>
          <a:p>
            <a:r>
              <a:rPr lang="cs-CZ"/>
              <a:t>DCO-AAA123-20100809-</a:t>
            </a:r>
          </a:p>
        </p:txBody>
      </p:sp>
    </p:spTree>
    <p:extLst>
      <p:ext uri="{BB962C8B-B14F-4D97-AF65-F5344CB8AC3E}">
        <p14:creationId xmlns:p14="http://schemas.microsoft.com/office/powerpoint/2010/main" val="664058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solidFill>
                  <a:prstClr val="black"/>
                </a:solidFill>
              </a:rPr>
              <a:pPr/>
              <a:t>10</a:t>
            </a:fld>
            <a:endParaRPr lang="en-JM" dirty="0">
              <a:solidFill>
                <a:prstClr val="black"/>
              </a:solidFill>
            </a:endParaRPr>
          </a:p>
        </p:txBody>
      </p:sp>
    </p:spTree>
    <p:extLst>
      <p:ext uri="{BB962C8B-B14F-4D97-AF65-F5344CB8AC3E}">
        <p14:creationId xmlns:p14="http://schemas.microsoft.com/office/powerpoint/2010/main" val="824313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0B1C464-E1F6-4967-99B7-694888CE362B}" type="slidenum">
              <a:rPr lang="en-US" smtClean="0">
                <a:solidFill>
                  <a:prstClr val="black"/>
                </a:solidFill>
              </a:rPr>
              <a:pPr/>
              <a:t>12</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cs-CZ" dirty="0" smtClean="0">
                <a:solidFill>
                  <a:prstClr val="black"/>
                </a:solidFill>
              </a:rPr>
              <a:t>DCO-AAA123-20100809-</a:t>
            </a:r>
            <a:endParaRPr lang="cs-CZ" dirty="0">
              <a:solidFill>
                <a:prstClr val="black"/>
              </a:solidFill>
            </a:endParaRPr>
          </a:p>
        </p:txBody>
      </p:sp>
      <p:sp>
        <p:nvSpPr>
          <p:cNvPr id="6" name="Notes Placeholder 5"/>
          <p:cNvSpPr>
            <a:spLocks noGrp="1"/>
          </p:cNvSpPr>
          <p:nvPr>
            <p:ph type="body" sz="quarter" idx="12"/>
          </p:nvPr>
        </p:nvSpPr>
        <p:spPr>
          <a:xfrm>
            <a:off x="555359" y="4913439"/>
            <a:ext cx="5844152" cy="248290"/>
          </a:xfrm>
        </p:spPr>
        <p:txBody>
          <a:bodyPr/>
          <a:lstStyle/>
          <a:p>
            <a:endParaRPr lang="en-US" dirty="0"/>
          </a:p>
        </p:txBody>
      </p:sp>
      <p:sp>
        <p:nvSpPr>
          <p:cNvPr id="3" name="TextBox 2"/>
          <p:cNvSpPr txBox="1"/>
          <p:nvPr>
            <p:custDataLst>
              <p:tags r:id="rId1"/>
            </p:custDataLst>
          </p:nvPr>
        </p:nvSpPr>
        <p:spPr>
          <a:xfrm>
            <a:off x="0" y="0"/>
            <a:ext cx="3810000" cy="1270000"/>
          </a:xfrm>
          <a:prstGeom prst="rect">
            <a:avLst/>
          </a:prstGeom>
          <a:noFill/>
        </p:spPr>
        <p:txBody>
          <a:bodyPr vert="horz" rtlCol="0">
            <a:spAutoFit/>
          </a:bodyPr>
          <a:lstStyle/>
          <a:p>
            <a:pPr defTabSz="456960"/>
            <a:endParaRPr lang="en-US">
              <a:solidFill>
                <a:prstClr val="black"/>
              </a:solidFill>
            </a:endParaRPr>
          </a:p>
        </p:txBody>
      </p:sp>
    </p:spTree>
    <p:extLst>
      <p:ext uri="{BB962C8B-B14F-4D97-AF65-F5344CB8AC3E}">
        <p14:creationId xmlns:p14="http://schemas.microsoft.com/office/powerpoint/2010/main" val="475847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68727" y="5002152"/>
            <a:ext cx="5984845" cy="246557"/>
          </a:xfrm>
        </p:spPr>
        <p:txBody>
          <a:bodyPr/>
          <a:lstStyle/>
          <a:p>
            <a:endParaRPr lang="en-US" dirty="0"/>
          </a:p>
        </p:txBody>
      </p:sp>
      <p:sp>
        <p:nvSpPr>
          <p:cNvPr id="4" name="Slide Number Placeholder 3"/>
          <p:cNvSpPr>
            <a:spLocks noGrp="1"/>
          </p:cNvSpPr>
          <p:nvPr>
            <p:ph type="sldNum" sz="quarter" idx="10"/>
          </p:nvPr>
        </p:nvSpPr>
        <p:spPr/>
        <p:txBody>
          <a:bodyPr/>
          <a:lstStyle/>
          <a:p>
            <a:fld id="{60B1C464-E1F6-4967-99B7-694888CE362B}" type="slidenum">
              <a:rPr lang="en-US" smtClean="0"/>
              <a:pPr/>
              <a:t>13</a:t>
            </a:fld>
            <a:endParaRPr lang="en-US" dirty="0"/>
          </a:p>
        </p:txBody>
      </p:sp>
      <p:sp>
        <p:nvSpPr>
          <p:cNvPr id="5" name="Footer Placeholder 4"/>
          <p:cNvSpPr>
            <a:spLocks noGrp="1"/>
          </p:cNvSpPr>
          <p:nvPr>
            <p:ph type="ftr" sz="quarter" idx="11"/>
          </p:nvPr>
        </p:nvSpPr>
        <p:spPr/>
        <p:txBody>
          <a:bodyPr/>
          <a:lstStyle/>
          <a:p>
            <a:r>
              <a:rPr lang="cs-CZ"/>
              <a:t>DCO-AAA123-20100809-</a:t>
            </a:r>
          </a:p>
        </p:txBody>
      </p:sp>
    </p:spTree>
    <p:extLst>
      <p:ext uri="{BB962C8B-B14F-4D97-AF65-F5344CB8AC3E}">
        <p14:creationId xmlns:p14="http://schemas.microsoft.com/office/powerpoint/2010/main" val="173253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SUBHEAD</a:t>
            </a:r>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solidFill>
                  <a:prstClr val="black"/>
                </a:solidFill>
              </a:rPr>
              <a:pPr/>
              <a:t>16</a:t>
            </a:fld>
            <a:endParaRPr lang="en-JM" dirty="0">
              <a:solidFill>
                <a:prstClr val="black"/>
              </a:solidFill>
            </a:endParaRPr>
          </a:p>
        </p:txBody>
      </p:sp>
    </p:spTree>
    <p:extLst>
      <p:ext uri="{BB962C8B-B14F-4D97-AF65-F5344CB8AC3E}">
        <p14:creationId xmlns:p14="http://schemas.microsoft.com/office/powerpoint/2010/main" val="140788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68727" y="5002150"/>
            <a:ext cx="5984845" cy="984885"/>
          </a:xfrm>
        </p:spPr>
        <p:txBody>
          <a:bodyPr/>
          <a:lstStyle/>
          <a:p>
            <a:pPr marL="285711" indent="-285711">
              <a:buFont typeface="Arial" charset="0"/>
              <a:buChar char="•"/>
            </a:pPr>
            <a:r>
              <a:rPr lang="en-CA" dirty="0"/>
              <a:t>How will you implement these reforms at scale, with fidelity? </a:t>
            </a:r>
          </a:p>
          <a:p>
            <a:pPr marL="285711" indent="-285711">
              <a:buFont typeface="Arial" charset="0"/>
              <a:buChar char="•"/>
            </a:pPr>
            <a:r>
              <a:rPr lang="en-CA" dirty="0"/>
              <a:t>Your</a:t>
            </a:r>
            <a:r>
              <a:rPr lang="en-CA" baseline="0" dirty="0"/>
              <a:t> goal for students is important. But setting it, and even selecting your reforms, is the easy part. How are you actually going to get there? (Reveal). </a:t>
            </a:r>
            <a:endParaRPr lang="en-CA" dirty="0"/>
          </a:p>
        </p:txBody>
      </p:sp>
      <p:sp>
        <p:nvSpPr>
          <p:cNvPr id="4" name="Slide Number Placeholder 3"/>
          <p:cNvSpPr>
            <a:spLocks noGrp="1"/>
          </p:cNvSpPr>
          <p:nvPr>
            <p:ph type="sldNum" sz="quarter" idx="10"/>
          </p:nvPr>
        </p:nvSpPr>
        <p:spPr/>
        <p:txBody>
          <a:bodyPr/>
          <a:lstStyle/>
          <a:p>
            <a:fld id="{60B1C464-E1F6-4967-99B7-694888CE362B}" type="slidenum">
              <a:rPr lang="en-US" smtClean="0">
                <a:solidFill>
                  <a:prstClr val="black"/>
                </a:solidFill>
              </a:rPr>
              <a:pPr/>
              <a:t>23</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cs-CZ" dirty="0">
                <a:solidFill>
                  <a:prstClr val="black"/>
                </a:solidFill>
              </a:rPr>
              <a:t>DCO-AAA123-20100809-</a:t>
            </a:r>
          </a:p>
        </p:txBody>
      </p:sp>
    </p:spTree>
    <p:extLst>
      <p:ext uri="{BB962C8B-B14F-4D97-AF65-F5344CB8AC3E}">
        <p14:creationId xmlns:p14="http://schemas.microsoft.com/office/powerpoint/2010/main" val="1508585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e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0" name="Picture Placeholder 38"/>
          <p:cNvSpPr>
            <a:spLocks noGrp="1"/>
          </p:cNvSpPr>
          <p:nvPr>
            <p:ph type="pic" sz="quarter" idx="11"/>
          </p:nvPr>
        </p:nvSpPr>
        <p:spPr>
          <a:xfrm>
            <a:off x="5943600" y="3257550"/>
            <a:ext cx="3200400" cy="1885950"/>
          </a:xfrm>
        </p:spPr>
        <p:txBody>
          <a:bodyPr/>
          <a:lstStyle/>
          <a:p>
            <a:endParaRPr lang="en-US"/>
          </a:p>
        </p:txBody>
      </p:sp>
      <p:sp>
        <p:nvSpPr>
          <p:cNvPr id="39" name="Picture Placeholder 38"/>
          <p:cNvSpPr>
            <a:spLocks noGrp="1"/>
          </p:cNvSpPr>
          <p:nvPr>
            <p:ph type="pic" sz="quarter" idx="10"/>
          </p:nvPr>
        </p:nvSpPr>
        <p:spPr>
          <a:xfrm>
            <a:off x="4916" y="0"/>
            <a:ext cx="2971800" cy="2571750"/>
          </a:xfrm>
        </p:spPr>
        <p:txBody>
          <a:bodyPr/>
          <a:lstStyle/>
          <a:p>
            <a:endParaRPr lang="en-US"/>
          </a:p>
        </p:txBody>
      </p:sp>
    </p:spTree>
    <p:extLst>
      <p:ext uri="{BB962C8B-B14F-4D97-AF65-F5344CB8AC3E}">
        <p14:creationId xmlns:p14="http://schemas.microsoft.com/office/powerpoint/2010/main" val="4254836551"/>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Picture Placeholder 10"/>
          <p:cNvSpPr>
            <a:spLocks noGrp="1"/>
          </p:cNvSpPr>
          <p:nvPr>
            <p:ph type="pic" sz="quarter" idx="27"/>
          </p:nvPr>
        </p:nvSpPr>
        <p:spPr>
          <a:xfrm>
            <a:off x="609600" y="1657350"/>
            <a:ext cx="2514600" cy="2438400"/>
          </a:xfrm>
        </p:spPr>
        <p:txBody>
          <a:bodyPr>
            <a:normAutofit/>
          </a:bodyPr>
          <a:lstStyle>
            <a:lvl1pPr>
              <a:defRPr sz="1200"/>
            </a:lvl1pPr>
          </a:lstStyle>
          <a:p>
            <a:endParaRPr lang="en-US" dirty="0"/>
          </a:p>
        </p:txBody>
      </p:sp>
      <p:sp>
        <p:nvSpPr>
          <p:cNvPr id="9"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0"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
        <p:nvSpPr>
          <p:cNvPr id="7" name="Picture Placeholder 10"/>
          <p:cNvSpPr>
            <a:spLocks noGrp="1"/>
          </p:cNvSpPr>
          <p:nvPr>
            <p:ph type="pic" sz="quarter" idx="28"/>
          </p:nvPr>
        </p:nvSpPr>
        <p:spPr>
          <a:xfrm>
            <a:off x="3352800" y="1657350"/>
            <a:ext cx="2514600" cy="2438400"/>
          </a:xfrm>
        </p:spPr>
        <p:txBody>
          <a:bodyPr>
            <a:normAutofit/>
          </a:bodyPr>
          <a:lstStyle>
            <a:lvl1pPr>
              <a:defRPr sz="1200"/>
            </a:lvl1pPr>
          </a:lstStyle>
          <a:p>
            <a:endParaRPr lang="en-US" dirty="0"/>
          </a:p>
        </p:txBody>
      </p:sp>
      <p:sp>
        <p:nvSpPr>
          <p:cNvPr id="8" name="Picture Placeholder 10"/>
          <p:cNvSpPr>
            <a:spLocks noGrp="1"/>
          </p:cNvSpPr>
          <p:nvPr>
            <p:ph type="pic" sz="quarter" idx="29"/>
          </p:nvPr>
        </p:nvSpPr>
        <p:spPr>
          <a:xfrm>
            <a:off x="6096000" y="1657350"/>
            <a:ext cx="2514600" cy="2438400"/>
          </a:xfrm>
        </p:spPr>
        <p:txBody>
          <a:bodyPr>
            <a:normAutofit/>
          </a:bodyPr>
          <a:lstStyle>
            <a:lvl1pPr>
              <a:defRPr sz="1200"/>
            </a:lvl1pPr>
          </a:lstStyle>
          <a:p>
            <a:endParaRPr lang="en-US" dirty="0"/>
          </a:p>
        </p:txBody>
      </p:sp>
    </p:spTree>
    <p:extLst>
      <p:ext uri="{BB962C8B-B14F-4D97-AF65-F5344CB8AC3E}">
        <p14:creationId xmlns:p14="http://schemas.microsoft.com/office/powerpoint/2010/main" val="3851155491"/>
      </p:ext>
    </p:extLst>
  </p:cSld>
  <p:clrMapOvr>
    <a:masterClrMapping/>
  </p:clrMapOvr>
  <p:transition spd="slow">
    <p:push dir="u"/>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719263"/>
            <a:ext cx="3887788" cy="479822"/>
          </a:xfrm>
        </p:spPr>
        <p:txBody>
          <a:bodyPr anchor="b">
            <a:normAutofit/>
          </a:bodyPr>
          <a:lstStyle>
            <a:lvl1pPr marL="0" indent="0">
              <a:buNone/>
              <a:defRPr sz="1400" b="0">
                <a:solidFill>
                  <a:schemeClr val="tx1"/>
                </a:solidFill>
                <a:latin typeface="Open Sans Light Italic"/>
                <a:cs typeface="Open Sans Light Italic"/>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09600" y="2199084"/>
            <a:ext cx="3887788" cy="2430066"/>
          </a:xfrm>
        </p:spPr>
        <p:txBody>
          <a:bodyPr>
            <a:normAutofit/>
          </a:bodyPr>
          <a:lstStyle>
            <a:lvl1pPr>
              <a:defRPr sz="1200">
                <a:solidFill>
                  <a:schemeClr val="tx1">
                    <a:lumMod val="50000"/>
                    <a:lumOff val="50000"/>
                  </a:schemeClr>
                </a:solidFill>
                <a:latin typeface="Open Sans Semibold"/>
                <a:cs typeface="Open Sans Semibold"/>
              </a:defRPr>
            </a:lvl1pPr>
            <a:lvl2pPr>
              <a:defRPr sz="1100">
                <a:solidFill>
                  <a:schemeClr val="tx1">
                    <a:lumMod val="50000"/>
                    <a:lumOff val="50000"/>
                  </a:schemeClr>
                </a:solidFill>
                <a:latin typeface="Open Sans Semibold"/>
                <a:cs typeface="Open Sans Semibold"/>
              </a:defRPr>
            </a:lvl2pPr>
            <a:lvl3pPr>
              <a:defRPr sz="1050">
                <a:solidFill>
                  <a:schemeClr val="tx1">
                    <a:lumMod val="50000"/>
                    <a:lumOff val="50000"/>
                  </a:schemeClr>
                </a:solidFill>
                <a:latin typeface="Open Sans Semibold"/>
                <a:cs typeface="Open Sans Semibold"/>
              </a:defRPr>
            </a:lvl3pPr>
            <a:lvl4pPr>
              <a:defRPr sz="1000">
                <a:solidFill>
                  <a:schemeClr val="tx1">
                    <a:lumMod val="50000"/>
                    <a:lumOff val="50000"/>
                  </a:schemeClr>
                </a:solidFill>
                <a:latin typeface="Open Sans Semibold"/>
                <a:cs typeface="Open Sans Semibold"/>
              </a:defRPr>
            </a:lvl4pPr>
            <a:lvl5pPr>
              <a:defRPr sz="1000">
                <a:solidFill>
                  <a:schemeClr val="tx1">
                    <a:lumMod val="50000"/>
                    <a:lumOff val="50000"/>
                  </a:schemeClr>
                </a:solidFill>
                <a:latin typeface="Open Sans Semibold"/>
                <a:cs typeface="Open Sans Semibold"/>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JM" dirty="0"/>
          </a:p>
        </p:txBody>
      </p:sp>
      <p:sp>
        <p:nvSpPr>
          <p:cNvPr id="5" name="Text Placeholder 4"/>
          <p:cNvSpPr>
            <a:spLocks noGrp="1"/>
          </p:cNvSpPr>
          <p:nvPr>
            <p:ph type="body" sz="quarter" idx="3"/>
          </p:nvPr>
        </p:nvSpPr>
        <p:spPr>
          <a:xfrm>
            <a:off x="4645031" y="1719263"/>
            <a:ext cx="3965570" cy="479822"/>
          </a:xfrm>
        </p:spPr>
        <p:txBody>
          <a:bodyPr anchor="b">
            <a:normAutofit/>
          </a:bodyPr>
          <a:lstStyle>
            <a:lvl1pPr marL="0" indent="0">
              <a:buNone/>
              <a:defRPr sz="1400" b="0">
                <a:solidFill>
                  <a:schemeClr val="tx1"/>
                </a:solidFill>
                <a:latin typeface="Open Sans Light Italic"/>
                <a:cs typeface="Open Sans Light Italic"/>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31" y="2199084"/>
            <a:ext cx="3965570" cy="2430066"/>
          </a:xfrm>
        </p:spPr>
        <p:txBody>
          <a:bodyPr>
            <a:normAutofit/>
          </a:bodyPr>
          <a:lstStyle>
            <a:lvl1pPr>
              <a:defRPr sz="1200">
                <a:solidFill>
                  <a:schemeClr val="tx1">
                    <a:lumMod val="50000"/>
                    <a:lumOff val="50000"/>
                  </a:schemeClr>
                </a:solidFill>
                <a:latin typeface="Open Sans Semibold"/>
                <a:cs typeface="Open Sans Semibold"/>
              </a:defRPr>
            </a:lvl1pPr>
            <a:lvl2pPr>
              <a:defRPr sz="1100">
                <a:solidFill>
                  <a:schemeClr val="tx1">
                    <a:lumMod val="50000"/>
                    <a:lumOff val="50000"/>
                  </a:schemeClr>
                </a:solidFill>
                <a:latin typeface="Open Sans Semibold"/>
                <a:cs typeface="Open Sans Semibold"/>
              </a:defRPr>
            </a:lvl2pPr>
            <a:lvl3pPr>
              <a:defRPr sz="1050">
                <a:solidFill>
                  <a:schemeClr val="tx1">
                    <a:lumMod val="50000"/>
                    <a:lumOff val="50000"/>
                  </a:schemeClr>
                </a:solidFill>
                <a:latin typeface="Open Sans Semibold"/>
                <a:cs typeface="Open Sans Semibold"/>
              </a:defRPr>
            </a:lvl3pPr>
            <a:lvl4pPr>
              <a:defRPr sz="1000">
                <a:solidFill>
                  <a:schemeClr val="tx1">
                    <a:lumMod val="50000"/>
                    <a:lumOff val="50000"/>
                  </a:schemeClr>
                </a:solidFill>
                <a:latin typeface="Open Sans Semibold"/>
                <a:cs typeface="Open Sans Semibold"/>
              </a:defRPr>
            </a:lvl4pPr>
            <a:lvl5pPr>
              <a:defRPr sz="1000">
                <a:solidFill>
                  <a:schemeClr val="tx1">
                    <a:lumMod val="50000"/>
                    <a:lumOff val="50000"/>
                  </a:schemeClr>
                </a:solidFill>
                <a:latin typeface="Open Sans Semibold"/>
                <a:cs typeface="Open Sans Semibold"/>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JM" dirty="0"/>
          </a:p>
        </p:txBody>
      </p:sp>
      <p:sp>
        <p:nvSpPr>
          <p:cNvPr id="10"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1"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1166915923"/>
      </p:ext>
    </p:extLst>
  </p:cSld>
  <p:clrMapOvr>
    <a:masterClrMapping/>
  </p:clrMapOvr>
  <p:transition spd="slow">
    <p:push dir="u"/>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7"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988833094"/>
      </p:ext>
    </p:extLst>
  </p:cSld>
  <p:clrMapOvr>
    <a:masterClrMapping/>
  </p:clrMapOvr>
  <p:transition spd="slow">
    <p:push dir="u"/>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7"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59106460"/>
      </p:ext>
    </p:extLst>
  </p:cSld>
  <p:clrMapOvr>
    <a:masterClrMapping/>
  </p:clrMapOvr>
  <p:transition spd="slow">
    <p:push dir="u"/>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0" y="-10584"/>
            <a:ext cx="9144000" cy="515408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Open Sans"/>
            </a:endParaRPr>
          </a:p>
        </p:txBody>
      </p:sp>
    </p:spTree>
    <p:extLst>
      <p:ext uri="{BB962C8B-B14F-4D97-AF65-F5344CB8AC3E}">
        <p14:creationId xmlns:p14="http://schemas.microsoft.com/office/powerpoint/2010/main" val="28717289"/>
      </p:ext>
    </p:extLst>
  </p:cSld>
  <p:clrMapOvr>
    <a:masterClrMapping/>
  </p:clrMapOvr>
  <p:transition spd="slow">
    <p:push dir="u"/>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Open Sans"/>
            </a:endParaRPr>
          </a:p>
        </p:txBody>
      </p:sp>
      <p:sp>
        <p:nvSpPr>
          <p:cNvPr id="2" name="Title 1"/>
          <p:cNvSpPr>
            <a:spLocks noGrp="1"/>
          </p:cNvSpPr>
          <p:nvPr>
            <p:ph type="title"/>
          </p:nvPr>
        </p:nvSpPr>
        <p:spPr/>
        <p:txBody>
          <a:bodyPr/>
          <a:lstStyle>
            <a:lvl1pPr>
              <a:defRPr>
                <a:solidFill>
                  <a:srgbClr val="1E787A"/>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452832985"/>
      </p:ext>
    </p:extLst>
  </p:cSld>
  <p:clrMapOvr>
    <a:masterClrMapping/>
  </p:clrMapOvr>
  <p:transition spd="slow">
    <p:push dir="u"/>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 name="Text Placeholder 16"/>
          <p:cNvSpPr>
            <a:spLocks noGrp="1"/>
          </p:cNvSpPr>
          <p:nvPr>
            <p:ph type="body" sz="quarter" idx="13" hasCustomPrompt="1"/>
          </p:nvPr>
        </p:nvSpPr>
        <p:spPr>
          <a:xfrm>
            <a:off x="5562600" y="1124489"/>
            <a:ext cx="3124200" cy="365036"/>
          </a:xfrm>
          <a:prstGeom prst="rect">
            <a:avLst/>
          </a:prstGeom>
        </p:spPr>
        <p:txBody>
          <a:bodyPr wrap="square" lIns="0" tIns="0" rIns="0" bIns="0" anchor="ctr" anchorCtr="0">
            <a:spAutoFit/>
          </a:bodyPr>
          <a:lstStyle>
            <a:lvl1pPr marL="0" indent="0">
              <a:lnSpc>
                <a:spcPct val="100000"/>
              </a:lnSpc>
              <a:spcBef>
                <a:spcPts val="569"/>
              </a:spcBef>
              <a:spcAft>
                <a:spcPts val="0"/>
              </a:spcAft>
              <a:buNone/>
              <a:defRPr sz="2372" b="1" baseline="0">
                <a:solidFill>
                  <a:srgbClr val="4B4B4B"/>
                </a:solidFill>
                <a:latin typeface="Tahoma" pitchFamily="34" charset="0"/>
                <a:ea typeface="Tahoma" pitchFamily="34" charset="0"/>
                <a:cs typeface="Tahoma" pitchFamily="34" charset="0"/>
              </a:defRPr>
            </a:lvl1pPr>
          </a:lstStyle>
          <a:p>
            <a:pPr lvl="0"/>
            <a:r>
              <a:rPr lang="en-US" dirty="0" smtClean="0"/>
              <a:t>Click to insert title</a:t>
            </a:r>
            <a:endParaRPr lang="en-US" dirty="0"/>
          </a:p>
        </p:txBody>
      </p:sp>
      <p:sp>
        <p:nvSpPr>
          <p:cNvPr id="19" name="Text Placeholder 18"/>
          <p:cNvSpPr>
            <a:spLocks noGrp="1"/>
          </p:cNvSpPr>
          <p:nvPr>
            <p:ph type="body" sz="quarter" idx="14" hasCustomPrompt="1"/>
          </p:nvPr>
        </p:nvSpPr>
        <p:spPr>
          <a:xfrm>
            <a:off x="1215839" y="3256967"/>
            <a:ext cx="6712323" cy="282625"/>
          </a:xfrm>
          <a:prstGeom prst="rect">
            <a:avLst/>
          </a:prstGeom>
        </p:spPr>
        <p:txBody>
          <a:bodyPr wrap="square" lIns="0" tIns="0" rIns="0" bIns="0">
            <a:spAutoFit/>
          </a:bodyPr>
          <a:lstStyle>
            <a:lvl1pPr marL="0" indent="0" algn="ctr">
              <a:lnSpc>
                <a:spcPct val="100000"/>
              </a:lnSpc>
              <a:spcBef>
                <a:spcPts val="441"/>
              </a:spcBef>
              <a:spcAft>
                <a:spcPts val="0"/>
              </a:spcAft>
              <a:buNone/>
              <a:defRPr sz="1836" b="1" i="0" baseline="0">
                <a:solidFill>
                  <a:srgbClr val="FFFFFF"/>
                </a:solidFill>
                <a:latin typeface="Tahoma" pitchFamily="34" charset="0"/>
              </a:defRPr>
            </a:lvl1pPr>
          </a:lstStyle>
          <a:p>
            <a:pPr lvl="0"/>
            <a:r>
              <a:rPr lang="en-US" dirty="0" smtClean="0"/>
              <a:t>Click to insert subtitle</a:t>
            </a:r>
          </a:p>
        </p:txBody>
      </p:sp>
      <p:sp>
        <p:nvSpPr>
          <p:cNvPr id="20" name="Text Placeholder 18"/>
          <p:cNvSpPr>
            <a:spLocks noGrp="1"/>
          </p:cNvSpPr>
          <p:nvPr>
            <p:ph type="body" sz="quarter" idx="15" hasCustomPrompt="1"/>
          </p:nvPr>
        </p:nvSpPr>
        <p:spPr>
          <a:xfrm>
            <a:off x="2400301" y="4375315"/>
            <a:ext cx="4343400" cy="282625"/>
          </a:xfrm>
          <a:prstGeom prst="rect">
            <a:avLst/>
          </a:prstGeom>
        </p:spPr>
        <p:txBody>
          <a:bodyPr lIns="0" tIns="0" rIns="0" bIns="0">
            <a:spAutoFit/>
          </a:bodyPr>
          <a:lstStyle>
            <a:lvl1pPr marL="0" indent="0" algn="ctr">
              <a:lnSpc>
                <a:spcPct val="100000"/>
              </a:lnSpc>
              <a:spcBef>
                <a:spcPts val="441"/>
              </a:spcBef>
              <a:spcAft>
                <a:spcPts val="0"/>
              </a:spcAft>
              <a:buNone/>
              <a:defRPr sz="1836" b="0" i="0" baseline="0">
                <a:solidFill>
                  <a:srgbClr val="FFFFFF"/>
                </a:solidFill>
                <a:latin typeface="Tahoma" pitchFamily="34" charset="0"/>
              </a:defRPr>
            </a:lvl1pPr>
          </a:lstStyle>
          <a:p>
            <a:pPr lvl="0"/>
            <a:r>
              <a:rPr lang="en-US" dirty="0" smtClean="0"/>
              <a:t>Click to insert date</a:t>
            </a:r>
            <a:endParaRPr lang="en-US" dirty="0"/>
          </a:p>
        </p:txBody>
      </p:sp>
    </p:spTree>
    <p:extLst>
      <p:ext uri="{BB962C8B-B14F-4D97-AF65-F5344CB8AC3E}">
        <p14:creationId xmlns:p14="http://schemas.microsoft.com/office/powerpoint/2010/main" val="1333571887"/>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1448283" y="275558"/>
            <a:ext cx="7467118" cy="223745"/>
          </a:xfrm>
          <a:prstGeom prst="rect">
            <a:avLst/>
          </a:prstGeom>
        </p:spPr>
        <p:txBody>
          <a:bodyPr wrap="square" lIns="0" tIns="0" rIns="0" bIns="0" anchor="ctr" anchorCtr="0">
            <a:spAutoFit/>
          </a:bodyPr>
          <a:lstStyle>
            <a:lvl1pPr marL="0" indent="0">
              <a:lnSpc>
                <a:spcPct val="100000"/>
              </a:lnSpc>
              <a:spcBef>
                <a:spcPts val="18"/>
              </a:spcBef>
              <a:spcAft>
                <a:spcPts val="0"/>
              </a:spcAft>
              <a:buNone/>
              <a:defRPr sz="1454" b="1" i="0" baseline="0">
                <a:solidFill>
                  <a:srgbClr val="4B4B4B"/>
                </a:solidFill>
                <a:latin typeface="Tahoma" pitchFamily="34" charset="0"/>
              </a:defRPr>
            </a:lvl1pPr>
          </a:lstStyle>
          <a:p>
            <a:pPr lvl="0"/>
            <a:r>
              <a:rPr lang="en-US" dirty="0" smtClean="0"/>
              <a:t>Click to add heading</a:t>
            </a:r>
            <a:endParaRPr lang="en-US" dirty="0"/>
          </a:p>
        </p:txBody>
      </p:sp>
      <p:sp>
        <p:nvSpPr>
          <p:cNvPr id="5" name="Rectangle 280"/>
          <p:cNvSpPr txBox="1">
            <a:spLocks noChangeArrowheads="1"/>
          </p:cNvSpPr>
          <p:nvPr userDrawn="1"/>
        </p:nvSpPr>
        <p:spPr bwMode="auto">
          <a:xfrm>
            <a:off x="8803158" y="4923714"/>
            <a:ext cx="199240" cy="116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defPPr>
              <a:defRPr lang="en-US"/>
            </a:defPPr>
            <a:lvl1pPr algn="l" rtl="0" fontAlgn="base">
              <a:spcBef>
                <a:spcPct val="0"/>
              </a:spcBef>
              <a:spcAft>
                <a:spcPct val="0"/>
              </a:spcAft>
              <a:defRPr sz="1000" kern="1200">
                <a:solidFill>
                  <a:srgbClr val="000000"/>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fld id="{ECF1D000-883C-44DB-93B0-94C62FBCA262}" type="slidenum">
              <a:rPr lang="en-US" sz="765" smtClean="0">
                <a:solidFill>
                  <a:srgbClr val="FFFFFF"/>
                </a:solidFill>
                <a:latin typeface="Tahoma" pitchFamily="34" charset="0"/>
              </a:rPr>
              <a:pPr/>
              <a:t>‹#›</a:t>
            </a:fld>
            <a:r>
              <a:rPr lang="en-US" sz="765" dirty="0" smtClean="0">
                <a:solidFill>
                  <a:srgbClr val="FFFFFF"/>
                </a:solidFill>
                <a:latin typeface="Tahoma" pitchFamily="34" charset="0"/>
              </a:rPr>
              <a:t> </a:t>
            </a:r>
            <a:endParaRPr lang="en-US" sz="765" dirty="0">
              <a:solidFill>
                <a:srgbClr val="FFFFFF"/>
              </a:solidFill>
              <a:latin typeface="Tahoma" pitchFamily="34" charset="0"/>
            </a:endParaRPr>
          </a:p>
        </p:txBody>
      </p:sp>
      <p:sp>
        <p:nvSpPr>
          <p:cNvPr id="4" name="Text Placeholder 3"/>
          <p:cNvSpPr>
            <a:spLocks noGrp="1"/>
          </p:cNvSpPr>
          <p:nvPr>
            <p:ph type="body" sz="quarter" idx="16" hasCustomPrompt="1"/>
          </p:nvPr>
        </p:nvSpPr>
        <p:spPr>
          <a:xfrm>
            <a:off x="163852" y="1157615"/>
            <a:ext cx="4258312" cy="942084"/>
          </a:xfrm>
          <a:prstGeom prst="rect">
            <a:avLst/>
          </a:prstGeom>
        </p:spPr>
        <p:txBody>
          <a:bodyPr wrap="square" lIns="0" tIns="0" rIns="0" bIns="0">
            <a:spAutoFit/>
          </a:bodyPr>
          <a:lstStyle>
            <a:lvl1pPr marL="0" indent="0">
              <a:lnSpc>
                <a:spcPct val="100000"/>
              </a:lnSpc>
              <a:spcBef>
                <a:spcPts val="0"/>
              </a:spcBef>
              <a:spcAft>
                <a:spcPts val="0"/>
              </a:spcAft>
              <a:defRPr sz="1224" baseline="0">
                <a:latin typeface="Tahoma" pitchFamily="34" charset="0"/>
              </a:defRPr>
            </a:lvl1pPr>
            <a:lvl2pPr marL="136053" indent="-136053">
              <a:lnSpc>
                <a:spcPct val="100000"/>
              </a:lnSpc>
              <a:spcBef>
                <a:spcPts val="0"/>
              </a:spcBef>
              <a:spcAft>
                <a:spcPts val="0"/>
              </a:spcAft>
              <a:buClr>
                <a:schemeClr val="tx2"/>
              </a:buClr>
              <a:buSzPct val="125000"/>
              <a:buFont typeface="Tahoma" pitchFamily="34" charset="0"/>
              <a:buChar char="▪"/>
              <a:defRPr sz="1224" baseline="0">
                <a:latin typeface="Tahoma" pitchFamily="34" charset="0"/>
              </a:defRPr>
            </a:lvl2pPr>
            <a:lvl3pPr marL="354708" indent="-218656">
              <a:lnSpc>
                <a:spcPct val="100000"/>
              </a:lnSpc>
              <a:spcBef>
                <a:spcPts val="0"/>
              </a:spcBef>
              <a:spcAft>
                <a:spcPts val="0"/>
              </a:spcAft>
              <a:buClr>
                <a:schemeClr val="tx2"/>
              </a:buClr>
              <a:buSzPct val="120000"/>
              <a:buFont typeface="Tahoma" pitchFamily="34" charset="0"/>
              <a:buChar char="–"/>
              <a:defRPr sz="1224" baseline="0">
                <a:latin typeface="Tahoma" pitchFamily="34" charset="0"/>
              </a:defRPr>
            </a:lvl3pPr>
            <a:lvl4pPr marL="479829" indent="-125120">
              <a:lnSpc>
                <a:spcPct val="100000"/>
              </a:lnSpc>
              <a:spcBef>
                <a:spcPts val="0"/>
              </a:spcBef>
              <a:spcAft>
                <a:spcPts val="0"/>
              </a:spcAft>
              <a:buClr>
                <a:schemeClr val="tx2"/>
              </a:buClr>
              <a:buSzPct val="120000"/>
              <a:buFont typeface="Tahoma" pitchFamily="34" charset="0"/>
              <a:buChar char="▫"/>
              <a:defRPr sz="1224" baseline="0">
                <a:latin typeface="Tahoma" pitchFamily="34" charset="0"/>
              </a:defRPr>
            </a:lvl4pPr>
            <a:lvl5pPr marL="563646" indent="-83818">
              <a:lnSpc>
                <a:spcPct val="100000"/>
              </a:lnSpc>
              <a:spcBef>
                <a:spcPts val="0"/>
              </a:spcBef>
              <a:spcAft>
                <a:spcPts val="0"/>
              </a:spcAft>
              <a:buClr>
                <a:schemeClr val="tx2"/>
              </a:buClr>
              <a:buSzPct val="89000"/>
              <a:buFont typeface="Tahoma" pitchFamily="34" charset="0"/>
              <a:buChar char="-"/>
              <a:defRPr sz="1224" baseline="0">
                <a:latin typeface="Tahoma" pitchFamily="34" charset="0"/>
              </a:defRPr>
            </a:lvl5pPr>
          </a:lstStyle>
          <a:p>
            <a:pPr lvl="0"/>
            <a:r>
              <a:rPr lang="en-US" dirty="0" smtClean="0"/>
              <a:t>Green bulleted text</a:t>
            </a:r>
          </a:p>
          <a:p>
            <a:pPr lvl="1"/>
            <a:r>
              <a:rPr lang="en-US" dirty="0" smtClean="0"/>
              <a:t>Text</a:t>
            </a:r>
          </a:p>
          <a:p>
            <a:pPr lvl="2"/>
            <a:r>
              <a:rPr lang="en-US" dirty="0" smtClean="0"/>
              <a:t>Text</a:t>
            </a:r>
          </a:p>
          <a:p>
            <a:pPr lvl="3"/>
            <a:r>
              <a:rPr lang="en-US" dirty="0" smtClean="0"/>
              <a:t>Text</a:t>
            </a:r>
          </a:p>
          <a:p>
            <a:pPr lvl="4"/>
            <a:r>
              <a:rPr lang="en-US" dirty="0" smtClean="0"/>
              <a:t>Text</a:t>
            </a:r>
          </a:p>
        </p:txBody>
      </p:sp>
      <p:sp>
        <p:nvSpPr>
          <p:cNvPr id="9" name="Text Placeholder 3"/>
          <p:cNvSpPr>
            <a:spLocks noGrp="1"/>
          </p:cNvSpPr>
          <p:nvPr>
            <p:ph type="body" sz="quarter" idx="17" hasCustomPrompt="1"/>
          </p:nvPr>
        </p:nvSpPr>
        <p:spPr>
          <a:xfrm>
            <a:off x="4657087" y="1157615"/>
            <a:ext cx="4258312" cy="942084"/>
          </a:xfrm>
          <a:prstGeom prst="rect">
            <a:avLst/>
          </a:prstGeom>
        </p:spPr>
        <p:txBody>
          <a:bodyPr wrap="square" lIns="0" tIns="0" rIns="0" bIns="0">
            <a:spAutoFit/>
          </a:bodyPr>
          <a:lstStyle>
            <a:lvl1pPr marL="0" indent="0">
              <a:lnSpc>
                <a:spcPct val="100000"/>
              </a:lnSpc>
              <a:spcBef>
                <a:spcPts val="0"/>
              </a:spcBef>
              <a:spcAft>
                <a:spcPts val="0"/>
              </a:spcAft>
              <a:defRPr sz="1224" baseline="0">
                <a:latin typeface="Tahoma" pitchFamily="34" charset="0"/>
              </a:defRPr>
            </a:lvl1pPr>
            <a:lvl2pPr marL="136053" indent="-136053">
              <a:lnSpc>
                <a:spcPct val="100000"/>
              </a:lnSpc>
              <a:spcBef>
                <a:spcPts val="0"/>
              </a:spcBef>
              <a:spcAft>
                <a:spcPts val="0"/>
              </a:spcAft>
              <a:buClrTx/>
              <a:buSzPct val="125000"/>
              <a:buFont typeface="Tahoma" pitchFamily="34" charset="0"/>
              <a:buChar char="▪"/>
              <a:defRPr sz="1224" baseline="0">
                <a:latin typeface="Tahoma" pitchFamily="34" charset="0"/>
              </a:defRPr>
            </a:lvl2pPr>
            <a:lvl3pPr marL="354708" indent="-218656">
              <a:lnSpc>
                <a:spcPct val="100000"/>
              </a:lnSpc>
              <a:spcBef>
                <a:spcPts val="0"/>
              </a:spcBef>
              <a:spcAft>
                <a:spcPts val="0"/>
              </a:spcAft>
              <a:buClrTx/>
              <a:buSzPct val="120000"/>
              <a:buFont typeface="Tahoma" pitchFamily="34" charset="0"/>
              <a:buChar char="–"/>
              <a:defRPr sz="1224" baseline="0">
                <a:latin typeface="Tahoma" pitchFamily="34" charset="0"/>
              </a:defRPr>
            </a:lvl3pPr>
            <a:lvl4pPr marL="479829" indent="-125120">
              <a:lnSpc>
                <a:spcPct val="100000"/>
              </a:lnSpc>
              <a:spcBef>
                <a:spcPts val="0"/>
              </a:spcBef>
              <a:spcAft>
                <a:spcPts val="0"/>
              </a:spcAft>
              <a:buClrTx/>
              <a:buSzPct val="120000"/>
              <a:buFont typeface="Tahoma" pitchFamily="34" charset="0"/>
              <a:buChar char="▫"/>
              <a:defRPr sz="1224" baseline="0">
                <a:latin typeface="Tahoma" pitchFamily="34" charset="0"/>
              </a:defRPr>
            </a:lvl4pPr>
            <a:lvl5pPr marL="563646" indent="-83818">
              <a:lnSpc>
                <a:spcPct val="100000"/>
              </a:lnSpc>
              <a:spcBef>
                <a:spcPts val="0"/>
              </a:spcBef>
              <a:spcAft>
                <a:spcPts val="0"/>
              </a:spcAft>
              <a:buClrTx/>
              <a:buSzPct val="89000"/>
              <a:buFont typeface="Tahoma" pitchFamily="34" charset="0"/>
              <a:buChar char="-"/>
              <a:defRPr sz="1224" baseline="0">
                <a:latin typeface="Tahoma" pitchFamily="34" charset="0"/>
              </a:defRPr>
            </a:lvl5pPr>
          </a:lstStyle>
          <a:p>
            <a:pPr lvl="0"/>
            <a:r>
              <a:rPr lang="en-US" dirty="0" smtClean="0"/>
              <a:t>Automatic bulleted text</a:t>
            </a:r>
          </a:p>
          <a:p>
            <a:pPr lvl="1"/>
            <a:r>
              <a:rPr lang="en-US" dirty="0" smtClean="0"/>
              <a:t>Text</a:t>
            </a:r>
          </a:p>
          <a:p>
            <a:pPr lvl="2"/>
            <a:r>
              <a:rPr lang="en-US" dirty="0" smtClean="0"/>
              <a:t>Text</a:t>
            </a:r>
          </a:p>
          <a:p>
            <a:pPr lvl="3"/>
            <a:r>
              <a:rPr lang="en-US" dirty="0" smtClean="0"/>
              <a:t>Text</a:t>
            </a:r>
          </a:p>
          <a:p>
            <a:pPr lvl="4"/>
            <a:r>
              <a:rPr lang="en-US" dirty="0" smtClean="0"/>
              <a:t>Text</a:t>
            </a:r>
          </a:p>
        </p:txBody>
      </p:sp>
      <p:sp>
        <p:nvSpPr>
          <p:cNvPr id="11" name="Text Box 7"/>
          <p:cNvSpPr txBox="1">
            <a:spLocks noChangeArrowheads="1"/>
          </p:cNvSpPr>
          <p:nvPr userDrawn="1"/>
        </p:nvSpPr>
        <p:spPr bwMode="auto">
          <a:xfrm>
            <a:off x="163853" y="4923715"/>
            <a:ext cx="4197007" cy="1188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723900" algn="l"/>
                <a:tab pos="1447800" algn="l"/>
                <a:tab pos="2171700" algn="l"/>
                <a:tab pos="2895600" algn="l"/>
                <a:tab pos="3619500" algn="l"/>
              </a:tabLst>
              <a:defRPr>
                <a:solidFill>
                  <a:srgbClr val="000000"/>
                </a:solidFill>
                <a:latin typeface="Arial" charset="0"/>
                <a:ea typeface="SimSun" pitchFamily="2" charset="-122"/>
              </a:defRPr>
            </a:lvl1pPr>
            <a:lvl2pPr>
              <a:tabLst>
                <a:tab pos="723900" algn="l"/>
                <a:tab pos="1447800" algn="l"/>
                <a:tab pos="2171700" algn="l"/>
                <a:tab pos="2895600" algn="l"/>
                <a:tab pos="3619500" algn="l"/>
              </a:tabLst>
              <a:defRPr>
                <a:solidFill>
                  <a:srgbClr val="000000"/>
                </a:solidFill>
                <a:latin typeface="Arial" charset="0"/>
                <a:ea typeface="SimSun" pitchFamily="2" charset="-122"/>
              </a:defRPr>
            </a:lvl2pPr>
            <a:lvl3pPr>
              <a:tabLst>
                <a:tab pos="723900" algn="l"/>
                <a:tab pos="1447800" algn="l"/>
                <a:tab pos="2171700" algn="l"/>
                <a:tab pos="2895600" algn="l"/>
                <a:tab pos="3619500" algn="l"/>
              </a:tabLst>
              <a:defRPr>
                <a:solidFill>
                  <a:srgbClr val="000000"/>
                </a:solidFill>
                <a:latin typeface="Arial" charset="0"/>
                <a:ea typeface="SimSun" pitchFamily="2" charset="-122"/>
              </a:defRPr>
            </a:lvl3pPr>
            <a:lvl4pPr>
              <a:tabLst>
                <a:tab pos="723900" algn="l"/>
                <a:tab pos="1447800" algn="l"/>
                <a:tab pos="2171700" algn="l"/>
                <a:tab pos="2895600" algn="l"/>
                <a:tab pos="3619500" algn="l"/>
              </a:tabLst>
              <a:defRPr>
                <a:solidFill>
                  <a:srgbClr val="000000"/>
                </a:solidFill>
                <a:latin typeface="Arial" charset="0"/>
                <a:ea typeface="SimSun" pitchFamily="2" charset="-122"/>
              </a:defRPr>
            </a:lvl4pPr>
            <a:lvl5pPr>
              <a:tabLst>
                <a:tab pos="723900" algn="l"/>
                <a:tab pos="1447800" algn="l"/>
                <a:tab pos="2171700" algn="l"/>
                <a:tab pos="2895600" algn="l"/>
                <a:tab pos="3619500" algn="l"/>
              </a:tabLst>
              <a:defRPr>
                <a:solidFill>
                  <a:srgbClr val="000000"/>
                </a:solidFill>
                <a:latin typeface="Arial" charset="0"/>
                <a:ea typeface="SimSun" pitchFamily="2" charset="-122"/>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rgbClr val="000000"/>
                </a:solidFill>
                <a:latin typeface="Arial" charset="0"/>
                <a:ea typeface="SimSun" pitchFamily="2" charset="-122"/>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rgbClr val="000000"/>
                </a:solidFill>
                <a:latin typeface="Arial" charset="0"/>
                <a:ea typeface="SimSun" pitchFamily="2" charset="-122"/>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rgbClr val="000000"/>
                </a:solidFill>
                <a:latin typeface="Arial" charset="0"/>
                <a:ea typeface="SimSun" pitchFamily="2" charset="-122"/>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rgbClr val="000000"/>
                </a:solidFill>
                <a:latin typeface="Arial" charset="0"/>
                <a:ea typeface="SimSun" pitchFamily="2" charset="-122"/>
              </a:defRPr>
            </a:lvl9pPr>
          </a:lstStyle>
          <a:p>
            <a:pPr fontAlgn="base">
              <a:lnSpc>
                <a:spcPct val="101000"/>
              </a:lnSpc>
              <a:spcBef>
                <a:spcPct val="0"/>
              </a:spcBef>
              <a:spcAft>
                <a:spcPct val="0"/>
              </a:spcAft>
            </a:pPr>
            <a:r>
              <a:rPr lang="en-US" sz="765" dirty="0">
                <a:solidFill>
                  <a:srgbClr val="FFFFFF"/>
                </a:solidFill>
                <a:latin typeface="Tahoma" pitchFamily="32" charset="0"/>
                <a:cs typeface="Tahoma" pitchFamily="32" charset="0"/>
              </a:rPr>
              <a:t>©</a:t>
            </a:r>
            <a:r>
              <a:rPr lang="en-US" sz="765" dirty="0" smtClean="0">
                <a:solidFill>
                  <a:srgbClr val="FFFFFF"/>
                </a:solidFill>
                <a:latin typeface="Tahoma" pitchFamily="32" charset="0"/>
              </a:rPr>
              <a:t>2015 </a:t>
            </a:r>
            <a:r>
              <a:rPr lang="en-US" sz="765" dirty="0">
                <a:solidFill>
                  <a:srgbClr val="FFFFFF"/>
                </a:solidFill>
                <a:latin typeface="Tahoma" pitchFamily="32" charset="0"/>
              </a:rPr>
              <a:t>U.S. Education Delivery Institute</a:t>
            </a:r>
          </a:p>
        </p:txBody>
      </p:sp>
      <p:sp>
        <p:nvSpPr>
          <p:cNvPr id="13" name="Text Placeholder 3"/>
          <p:cNvSpPr>
            <a:spLocks noGrp="1"/>
          </p:cNvSpPr>
          <p:nvPr>
            <p:ph type="body" sz="quarter" idx="18" hasCustomPrompt="1"/>
          </p:nvPr>
        </p:nvSpPr>
        <p:spPr>
          <a:xfrm>
            <a:off x="160740" y="860019"/>
            <a:ext cx="8754660" cy="188417"/>
          </a:xfrm>
          <a:prstGeom prst="rect">
            <a:avLst/>
          </a:prstGeom>
        </p:spPr>
        <p:txBody>
          <a:bodyPr wrap="square" lIns="0" tIns="0" rIns="0" bIns="0">
            <a:spAutoFit/>
          </a:bodyPr>
          <a:lstStyle>
            <a:lvl1pPr marL="0" indent="0">
              <a:lnSpc>
                <a:spcPct val="100000"/>
              </a:lnSpc>
              <a:spcBef>
                <a:spcPts val="0"/>
              </a:spcBef>
              <a:spcAft>
                <a:spcPts val="0"/>
              </a:spcAft>
              <a:defRPr sz="1224" baseline="0">
                <a:latin typeface="Tahoma" pitchFamily="34" charset="0"/>
              </a:defRPr>
            </a:lvl1pPr>
            <a:lvl2pPr marL="136053" indent="-136053">
              <a:lnSpc>
                <a:spcPct val="100000"/>
              </a:lnSpc>
              <a:spcBef>
                <a:spcPts val="294"/>
              </a:spcBef>
              <a:spcAft>
                <a:spcPts val="0"/>
              </a:spcAft>
              <a:buClr>
                <a:schemeClr val="tx2"/>
              </a:buClr>
              <a:buSzPct val="125000"/>
              <a:buFont typeface="Tahoma" pitchFamily="34" charset="0"/>
              <a:buChar char="▪"/>
              <a:defRPr sz="1224" baseline="0">
                <a:latin typeface="Tahoma" pitchFamily="34" charset="0"/>
              </a:defRPr>
            </a:lvl2pPr>
            <a:lvl3pPr marL="354708" indent="-218656">
              <a:lnSpc>
                <a:spcPct val="100000"/>
              </a:lnSpc>
              <a:spcBef>
                <a:spcPts val="294"/>
              </a:spcBef>
              <a:spcAft>
                <a:spcPts val="0"/>
              </a:spcAft>
              <a:buClr>
                <a:schemeClr val="tx2"/>
              </a:buClr>
              <a:buSzPct val="120000"/>
              <a:buFont typeface="Tahoma" pitchFamily="34" charset="0"/>
              <a:buChar char="–"/>
              <a:defRPr sz="1224" baseline="0">
                <a:latin typeface="Tahoma" pitchFamily="34" charset="0"/>
              </a:defRPr>
            </a:lvl3pPr>
            <a:lvl4pPr marL="479829" indent="-125120">
              <a:lnSpc>
                <a:spcPct val="100000"/>
              </a:lnSpc>
              <a:spcBef>
                <a:spcPts val="294"/>
              </a:spcBef>
              <a:spcAft>
                <a:spcPts val="0"/>
              </a:spcAft>
              <a:buClr>
                <a:schemeClr val="tx2"/>
              </a:buClr>
              <a:buSzPct val="120000"/>
              <a:buFont typeface="Tahoma" pitchFamily="34" charset="0"/>
              <a:buChar char="▫"/>
              <a:defRPr sz="1224" baseline="0">
                <a:latin typeface="Tahoma" pitchFamily="34" charset="0"/>
              </a:defRPr>
            </a:lvl4pPr>
            <a:lvl5pPr marL="563646" indent="-83818">
              <a:lnSpc>
                <a:spcPct val="100000"/>
              </a:lnSpc>
              <a:spcBef>
                <a:spcPts val="294"/>
              </a:spcBef>
              <a:spcAft>
                <a:spcPts val="0"/>
              </a:spcAft>
              <a:buClr>
                <a:schemeClr val="tx2"/>
              </a:buClr>
              <a:buSzPct val="89000"/>
              <a:buFont typeface="Tahoma" pitchFamily="34" charset="0"/>
              <a:buChar char="-"/>
              <a:defRPr sz="1224" baseline="0">
                <a:latin typeface="Tahoma" pitchFamily="34" charset="0"/>
              </a:defRPr>
            </a:lvl5pPr>
          </a:lstStyle>
          <a:p>
            <a:pPr lvl="0"/>
            <a:r>
              <a:rPr lang="en-US" dirty="0" smtClean="0"/>
              <a:t>Click to add subtitle</a:t>
            </a:r>
          </a:p>
        </p:txBody>
      </p:sp>
    </p:spTree>
    <p:extLst>
      <p:ext uri="{BB962C8B-B14F-4D97-AF65-F5344CB8AC3E}">
        <p14:creationId xmlns:p14="http://schemas.microsoft.com/office/powerpoint/2010/main" val="742789751"/>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
          <p:cNvSpPr/>
          <p:nvPr userDrawn="1"/>
        </p:nvSpPr>
        <p:spPr>
          <a:xfrm>
            <a:off x="0" y="-10584"/>
            <a:ext cx="9144000" cy="515408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12318325"/>
      </p:ext>
    </p:extLst>
  </p:cSld>
  <p:clrMapOvr>
    <a:masterClrMapping/>
  </p:clrMapOvr>
  <p:transition spd="slow">
    <p:push dir="u"/>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Text Placeholder 3"/>
          <p:cNvSpPr>
            <a:spLocks noGrp="1"/>
          </p:cNvSpPr>
          <p:nvPr>
            <p:ph type="body" sz="quarter" idx="60"/>
          </p:nvPr>
        </p:nvSpPr>
        <p:spPr>
          <a:xfrm>
            <a:off x="4572000" y="1711278"/>
            <a:ext cx="2919699" cy="304800"/>
          </a:xfrm>
        </p:spPr>
        <p:txBody>
          <a:bodyPr anchor="ctr">
            <a:noAutofit/>
          </a:bodyPr>
          <a:lstStyle>
            <a:lvl1pPr marL="0" indent="0" algn="l">
              <a:buFontTx/>
              <a:buNone/>
              <a:defRPr sz="1350">
                <a:solidFill>
                  <a:schemeClr val="tx1"/>
                </a:solidFill>
                <a:latin typeface="Open Sans Bold"/>
                <a:ea typeface="Open Sans Semibold"/>
                <a:cs typeface="Open Sans Bold"/>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endParaRPr lang="en-JM" dirty="0"/>
          </a:p>
        </p:txBody>
      </p:sp>
      <p:sp>
        <p:nvSpPr>
          <p:cNvPr id="12" name="Text Placeholder 7"/>
          <p:cNvSpPr>
            <a:spLocks noGrp="1"/>
          </p:cNvSpPr>
          <p:nvPr>
            <p:ph type="body" sz="quarter" idx="71"/>
          </p:nvPr>
        </p:nvSpPr>
        <p:spPr>
          <a:xfrm>
            <a:off x="4071418" y="2152650"/>
            <a:ext cx="4081981" cy="876300"/>
          </a:xfrm>
        </p:spPr>
        <p:txBody>
          <a:bodyPr>
            <a:noAutofit/>
          </a:bodyPr>
          <a:lstStyle>
            <a:lvl1pPr marL="0" indent="0" algn="l">
              <a:buFontTx/>
              <a:buNone/>
              <a:defRPr sz="1100">
                <a:solidFill>
                  <a:schemeClr val="tx1">
                    <a:lumMod val="50000"/>
                    <a:lumOff val="50000"/>
                  </a:schemeClr>
                </a:solidFill>
                <a:latin typeface="Open Sans Semibold"/>
                <a:cs typeface="Open Sans Semibold"/>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endParaRPr lang="en-JM" dirty="0"/>
          </a:p>
        </p:txBody>
      </p:sp>
      <p:sp>
        <p:nvSpPr>
          <p:cNvPr id="13" name="Picture Placeholder 28"/>
          <p:cNvSpPr>
            <a:spLocks noGrp="1"/>
          </p:cNvSpPr>
          <p:nvPr>
            <p:ph type="pic" sz="quarter" idx="50"/>
          </p:nvPr>
        </p:nvSpPr>
        <p:spPr>
          <a:xfrm>
            <a:off x="838200" y="1581150"/>
            <a:ext cx="2590800" cy="2590800"/>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Open Sans Semibold"/>
                <a:cs typeface="Open Sans Semibold"/>
              </a:defRPr>
            </a:lvl1pPr>
          </a:lstStyle>
          <a:p>
            <a:endParaRPr lang="en-JM" dirty="0"/>
          </a:p>
        </p:txBody>
      </p:sp>
      <p:sp>
        <p:nvSpPr>
          <p:cNvPr id="9"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5"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1075114847"/>
      </p:ext>
    </p:extLst>
  </p:cSld>
  <p:clrMapOvr>
    <a:masterClrMapping/>
  </p:clrMapOvr>
  <p:transition spd="slow">
    <p:push dir="u"/>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04951"/>
            <a:ext cx="8001000" cy="3047999"/>
          </a:xfrm>
        </p:spPr>
        <p:txBody>
          <a:bodyPr>
            <a:normAutofit/>
          </a:bodyPr>
          <a:lstStyle>
            <a:lvl1pPr>
              <a:defRPr sz="1300">
                <a:solidFill>
                  <a:schemeClr val="tx1">
                    <a:lumMod val="50000"/>
                    <a:lumOff val="50000"/>
                  </a:schemeClr>
                </a:solidFill>
              </a:defRPr>
            </a:lvl1pPr>
            <a:lvl2pPr>
              <a:defRPr sz="1100">
                <a:solidFill>
                  <a:schemeClr val="tx1">
                    <a:lumMod val="50000"/>
                    <a:lumOff val="50000"/>
                  </a:schemeClr>
                </a:solidFill>
              </a:defRPr>
            </a:lvl2pPr>
            <a:lvl3pPr>
              <a:defRPr sz="1100">
                <a:solidFill>
                  <a:schemeClr val="tx1">
                    <a:lumMod val="50000"/>
                    <a:lumOff val="50000"/>
                  </a:schemeClr>
                </a:solidFill>
              </a:defRPr>
            </a:lvl3pPr>
            <a:lvl4pPr>
              <a:defRPr sz="1000">
                <a:solidFill>
                  <a:schemeClr val="tx1">
                    <a:lumMod val="50000"/>
                    <a:lumOff val="50000"/>
                  </a:schemeClr>
                </a:solidFill>
              </a:defRPr>
            </a:lvl4pPr>
            <a:lvl5pPr>
              <a:defRPr sz="1000">
                <a:solidFill>
                  <a:schemeClr val="tx1">
                    <a:lumMod val="50000"/>
                    <a:lumOff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8"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2122527113"/>
      </p:ext>
    </p:extLst>
  </p:cSld>
  <p:clrMapOvr>
    <a:masterClrMapping/>
  </p:clrMapOvr>
  <p:transition spd="slow">
    <p:push dir="u"/>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9_Title and Content">
    <p:spTree>
      <p:nvGrpSpPr>
        <p:cNvPr id="1" name=""/>
        <p:cNvGrpSpPr/>
        <p:nvPr/>
      </p:nvGrpSpPr>
      <p:grpSpPr>
        <a:xfrm>
          <a:off x="0" y="0"/>
          <a:ext cx="0" cy="0"/>
          <a:chOff x="0" y="0"/>
          <a:chExt cx="0" cy="0"/>
        </a:xfrm>
      </p:grpSpPr>
      <p:sp>
        <p:nvSpPr>
          <p:cNvPr id="7" name="Content Placeholder 13"/>
          <p:cNvSpPr>
            <a:spLocks noGrp="1"/>
          </p:cNvSpPr>
          <p:nvPr>
            <p:ph sz="quarter" idx="13"/>
          </p:nvPr>
        </p:nvSpPr>
        <p:spPr>
          <a:xfrm>
            <a:off x="609600" y="2133600"/>
            <a:ext cx="2362200" cy="2266950"/>
          </a:xfrm>
        </p:spPr>
        <p:txBody>
          <a:bodyPr>
            <a:normAutofit/>
          </a:bodyPr>
          <a:lstStyle>
            <a:lvl1pPr algn="ctr">
              <a:buNone/>
              <a:defRPr sz="900">
                <a:solidFill>
                  <a:schemeClr val="tx1">
                    <a:lumMod val="50000"/>
                    <a:lumOff val="50000"/>
                  </a:schemeClr>
                </a:solidFill>
                <a:latin typeface="Open Sans Semibold"/>
                <a:cs typeface="Open Sans Semibold"/>
              </a:defRPr>
            </a:lvl1pPr>
          </a:lstStyle>
          <a:p>
            <a:pPr lvl="0"/>
            <a:endParaRPr lang="en-JM" dirty="0"/>
          </a:p>
        </p:txBody>
      </p:sp>
      <p:sp>
        <p:nvSpPr>
          <p:cNvPr id="9" name="Content Placeholder 13"/>
          <p:cNvSpPr>
            <a:spLocks noGrp="1"/>
          </p:cNvSpPr>
          <p:nvPr>
            <p:ph sz="quarter" idx="42"/>
          </p:nvPr>
        </p:nvSpPr>
        <p:spPr>
          <a:xfrm>
            <a:off x="3429000" y="2133600"/>
            <a:ext cx="2362200" cy="2266950"/>
          </a:xfrm>
        </p:spPr>
        <p:txBody>
          <a:bodyPr>
            <a:normAutofit/>
          </a:bodyPr>
          <a:lstStyle>
            <a:lvl1pPr algn="ctr">
              <a:buNone/>
              <a:defRPr sz="900">
                <a:solidFill>
                  <a:schemeClr val="tx1">
                    <a:lumMod val="50000"/>
                    <a:lumOff val="50000"/>
                  </a:schemeClr>
                </a:solidFill>
                <a:latin typeface="Open Sans Semibold"/>
                <a:cs typeface="Open Sans Semibold"/>
              </a:defRPr>
            </a:lvl1pPr>
          </a:lstStyle>
          <a:p>
            <a:pPr lvl="0"/>
            <a:endParaRPr lang="en-JM" dirty="0"/>
          </a:p>
        </p:txBody>
      </p:sp>
      <p:sp>
        <p:nvSpPr>
          <p:cNvPr id="10" name="Content Placeholder 13"/>
          <p:cNvSpPr>
            <a:spLocks noGrp="1"/>
          </p:cNvSpPr>
          <p:nvPr>
            <p:ph sz="quarter" idx="43"/>
          </p:nvPr>
        </p:nvSpPr>
        <p:spPr>
          <a:xfrm>
            <a:off x="6324600" y="2133600"/>
            <a:ext cx="2362200" cy="2266950"/>
          </a:xfrm>
        </p:spPr>
        <p:txBody>
          <a:bodyPr>
            <a:normAutofit/>
          </a:bodyPr>
          <a:lstStyle>
            <a:lvl1pPr algn="ctr">
              <a:buNone/>
              <a:defRPr sz="900">
                <a:solidFill>
                  <a:schemeClr val="tx1">
                    <a:lumMod val="50000"/>
                    <a:lumOff val="50000"/>
                  </a:schemeClr>
                </a:solidFill>
                <a:latin typeface="Open Sans Semibold"/>
                <a:cs typeface="Open Sans Semibold"/>
              </a:defRPr>
            </a:lvl1pPr>
          </a:lstStyle>
          <a:p>
            <a:pPr lvl="0"/>
            <a:endParaRPr lang="en-JM" dirty="0"/>
          </a:p>
        </p:txBody>
      </p:sp>
      <p:sp>
        <p:nvSpPr>
          <p:cNvPr id="12"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3"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1704880936"/>
      </p:ext>
    </p:extLst>
  </p:cSld>
  <p:clrMapOvr>
    <a:masterClrMapping/>
  </p:clrMapOvr>
  <p:transition spd="slow">
    <p:push dir="u"/>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8" name="Picture Placeholder 27"/>
          <p:cNvSpPr>
            <a:spLocks noGrp="1"/>
          </p:cNvSpPr>
          <p:nvPr>
            <p:ph type="pic" sz="quarter" idx="25"/>
          </p:nvPr>
        </p:nvSpPr>
        <p:spPr>
          <a:xfrm>
            <a:off x="2514600" y="1580251"/>
            <a:ext cx="1895856" cy="2591699"/>
          </a:xfrm>
        </p:spPr>
        <p:txBody>
          <a:bodyPr>
            <a:normAutofit/>
          </a:bodyPr>
          <a:lstStyle>
            <a:lvl1pPr>
              <a:defRPr sz="1100"/>
            </a:lvl1pPr>
          </a:lstStyle>
          <a:p>
            <a:endParaRPr lang="en-JM"/>
          </a:p>
        </p:txBody>
      </p:sp>
      <p:sp>
        <p:nvSpPr>
          <p:cNvPr id="10" name="Picture Placeholder 27"/>
          <p:cNvSpPr>
            <a:spLocks noGrp="1"/>
          </p:cNvSpPr>
          <p:nvPr>
            <p:ph type="pic" sz="quarter" idx="27"/>
          </p:nvPr>
        </p:nvSpPr>
        <p:spPr>
          <a:xfrm>
            <a:off x="6551946" y="1580251"/>
            <a:ext cx="1906254" cy="2590800"/>
          </a:xfrm>
        </p:spPr>
        <p:txBody>
          <a:bodyPr>
            <a:normAutofit/>
          </a:bodyPr>
          <a:lstStyle>
            <a:lvl1pPr>
              <a:defRPr sz="1100"/>
            </a:lvl1pPr>
          </a:lstStyle>
          <a:p>
            <a:endParaRPr lang="en-JM" dirty="0"/>
          </a:p>
        </p:txBody>
      </p:sp>
      <p:sp>
        <p:nvSpPr>
          <p:cNvPr id="6"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lumMod val="75000"/>
                  </a:schemeClr>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7"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3989272298"/>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7_Title and Content">
    <p:spTree>
      <p:nvGrpSpPr>
        <p:cNvPr id="1" name=""/>
        <p:cNvGrpSpPr/>
        <p:nvPr/>
      </p:nvGrpSpPr>
      <p:grpSpPr>
        <a:xfrm>
          <a:off x="0" y="0"/>
          <a:ext cx="0" cy="0"/>
          <a:chOff x="0" y="0"/>
          <a:chExt cx="0" cy="0"/>
        </a:xfrm>
      </p:grpSpPr>
      <p:sp>
        <p:nvSpPr>
          <p:cNvPr id="13" name="Picture Placeholder 28"/>
          <p:cNvSpPr>
            <a:spLocks noGrp="1"/>
          </p:cNvSpPr>
          <p:nvPr>
            <p:ph type="pic" sz="quarter" idx="50"/>
          </p:nvPr>
        </p:nvSpPr>
        <p:spPr>
          <a:xfrm>
            <a:off x="685800" y="1733550"/>
            <a:ext cx="1527048" cy="1527048"/>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Open Sans Semibold"/>
                <a:cs typeface="Open Sans Semibold"/>
              </a:defRPr>
            </a:lvl1pPr>
          </a:lstStyle>
          <a:p>
            <a:endParaRPr lang="en-JM" dirty="0"/>
          </a:p>
        </p:txBody>
      </p:sp>
      <p:sp>
        <p:nvSpPr>
          <p:cNvPr id="15" name="Picture Placeholder 28"/>
          <p:cNvSpPr>
            <a:spLocks noGrp="1"/>
          </p:cNvSpPr>
          <p:nvPr>
            <p:ph type="pic" sz="quarter" idx="51"/>
          </p:nvPr>
        </p:nvSpPr>
        <p:spPr>
          <a:xfrm>
            <a:off x="2667000" y="1733550"/>
            <a:ext cx="1527048" cy="1527048"/>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Open Sans Semibold"/>
                <a:cs typeface="Open Sans Semibold"/>
              </a:defRPr>
            </a:lvl1pPr>
          </a:lstStyle>
          <a:p>
            <a:endParaRPr lang="en-JM" dirty="0"/>
          </a:p>
        </p:txBody>
      </p:sp>
      <p:sp>
        <p:nvSpPr>
          <p:cNvPr id="16" name="Picture Placeholder 28"/>
          <p:cNvSpPr>
            <a:spLocks noGrp="1"/>
          </p:cNvSpPr>
          <p:nvPr>
            <p:ph type="pic" sz="quarter" idx="52"/>
          </p:nvPr>
        </p:nvSpPr>
        <p:spPr>
          <a:xfrm>
            <a:off x="4572000" y="1773174"/>
            <a:ext cx="1527048" cy="1527048"/>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Open Sans Semibold"/>
                <a:cs typeface="Open Sans Semibold"/>
              </a:defRPr>
            </a:lvl1pPr>
          </a:lstStyle>
          <a:p>
            <a:endParaRPr lang="en-JM" dirty="0"/>
          </a:p>
        </p:txBody>
      </p:sp>
      <p:sp>
        <p:nvSpPr>
          <p:cNvPr id="17" name="Picture Placeholder 28"/>
          <p:cNvSpPr>
            <a:spLocks noGrp="1"/>
          </p:cNvSpPr>
          <p:nvPr>
            <p:ph type="pic" sz="quarter" idx="53"/>
          </p:nvPr>
        </p:nvSpPr>
        <p:spPr>
          <a:xfrm>
            <a:off x="6473952" y="1765554"/>
            <a:ext cx="1527048" cy="1527048"/>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Open Sans Semibold"/>
                <a:cs typeface="Open Sans Semibold"/>
              </a:defRPr>
            </a:lvl1pPr>
          </a:lstStyle>
          <a:p>
            <a:endParaRPr lang="en-JM" dirty="0"/>
          </a:p>
        </p:txBody>
      </p:sp>
      <p:sp>
        <p:nvSpPr>
          <p:cNvPr id="18" name="Text Placeholder 3"/>
          <p:cNvSpPr>
            <a:spLocks noGrp="1"/>
          </p:cNvSpPr>
          <p:nvPr>
            <p:ph type="body" sz="quarter" idx="57"/>
          </p:nvPr>
        </p:nvSpPr>
        <p:spPr>
          <a:xfrm>
            <a:off x="2590800" y="3486150"/>
            <a:ext cx="1676400" cy="304800"/>
          </a:xfrm>
        </p:spPr>
        <p:txBody>
          <a:bodyPr>
            <a:noAutofit/>
          </a:bodyPr>
          <a:lstStyle>
            <a:lvl1pPr marL="0" indent="0" algn="ctr">
              <a:buFontTx/>
              <a:buNone/>
              <a:defRPr sz="1350">
                <a:solidFill>
                  <a:schemeClr val="tx1"/>
                </a:solidFill>
                <a:latin typeface="Open Sans Bold"/>
                <a:ea typeface="Open Sans Semibold"/>
                <a:cs typeface="Open Sans Bold"/>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endParaRPr lang="en-JM" dirty="0"/>
          </a:p>
        </p:txBody>
      </p:sp>
      <p:sp>
        <p:nvSpPr>
          <p:cNvPr id="19" name="Text Placeholder 3"/>
          <p:cNvSpPr>
            <a:spLocks noGrp="1"/>
          </p:cNvSpPr>
          <p:nvPr>
            <p:ph type="body" sz="quarter" idx="58"/>
          </p:nvPr>
        </p:nvSpPr>
        <p:spPr>
          <a:xfrm>
            <a:off x="4572000" y="3486150"/>
            <a:ext cx="1676400" cy="304800"/>
          </a:xfrm>
        </p:spPr>
        <p:txBody>
          <a:bodyPr>
            <a:noAutofit/>
          </a:bodyPr>
          <a:lstStyle>
            <a:lvl1pPr marL="0" indent="0" algn="ctr">
              <a:buFontTx/>
              <a:buNone/>
              <a:defRPr sz="1350">
                <a:solidFill>
                  <a:schemeClr val="tx1"/>
                </a:solidFill>
                <a:latin typeface="Open Sans Bold"/>
                <a:ea typeface="Open Sans Semibold"/>
                <a:cs typeface="Open Sans Bold"/>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endParaRPr lang="en-JM" dirty="0"/>
          </a:p>
        </p:txBody>
      </p:sp>
      <p:sp>
        <p:nvSpPr>
          <p:cNvPr id="20" name="Text Placeholder 3"/>
          <p:cNvSpPr>
            <a:spLocks noGrp="1"/>
          </p:cNvSpPr>
          <p:nvPr>
            <p:ph type="body" sz="quarter" idx="59"/>
          </p:nvPr>
        </p:nvSpPr>
        <p:spPr>
          <a:xfrm>
            <a:off x="6400800" y="3486150"/>
            <a:ext cx="1676400" cy="304800"/>
          </a:xfrm>
        </p:spPr>
        <p:txBody>
          <a:bodyPr>
            <a:noAutofit/>
          </a:bodyPr>
          <a:lstStyle>
            <a:lvl1pPr marL="0" indent="0" algn="ctr">
              <a:buFontTx/>
              <a:buNone/>
              <a:defRPr sz="1350">
                <a:solidFill>
                  <a:schemeClr val="tx1"/>
                </a:solidFill>
                <a:latin typeface="Open Sans Bold"/>
                <a:ea typeface="Open Sans Semibold"/>
                <a:cs typeface="Open Sans Bold"/>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endParaRPr lang="en-JM" dirty="0"/>
          </a:p>
        </p:txBody>
      </p:sp>
      <p:sp>
        <p:nvSpPr>
          <p:cNvPr id="21" name="Text Placeholder 3"/>
          <p:cNvSpPr>
            <a:spLocks noGrp="1"/>
          </p:cNvSpPr>
          <p:nvPr>
            <p:ph type="body" sz="quarter" idx="60"/>
          </p:nvPr>
        </p:nvSpPr>
        <p:spPr>
          <a:xfrm>
            <a:off x="609600" y="3486150"/>
            <a:ext cx="1676400" cy="304800"/>
          </a:xfrm>
        </p:spPr>
        <p:txBody>
          <a:bodyPr>
            <a:noAutofit/>
          </a:bodyPr>
          <a:lstStyle>
            <a:lvl1pPr marL="0" indent="0" algn="ctr">
              <a:buFontTx/>
              <a:buNone/>
              <a:defRPr sz="1350">
                <a:solidFill>
                  <a:schemeClr val="tx1"/>
                </a:solidFill>
                <a:latin typeface="Open Sans Bold"/>
                <a:ea typeface="Open Sans Semibold"/>
                <a:cs typeface="Open Sans Bold"/>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endParaRPr lang="en-JM" dirty="0"/>
          </a:p>
        </p:txBody>
      </p:sp>
      <p:sp>
        <p:nvSpPr>
          <p:cNvPr id="22" name="Text Placeholder 7"/>
          <p:cNvSpPr>
            <a:spLocks noGrp="1"/>
          </p:cNvSpPr>
          <p:nvPr>
            <p:ph type="body" sz="quarter" idx="61"/>
          </p:nvPr>
        </p:nvSpPr>
        <p:spPr>
          <a:xfrm>
            <a:off x="2590800" y="3714750"/>
            <a:ext cx="1676400" cy="533400"/>
          </a:xfrm>
        </p:spPr>
        <p:txBody>
          <a:bodyPr>
            <a:noAutofit/>
          </a:bodyPr>
          <a:lstStyle>
            <a:lvl1pPr marL="0" indent="0" algn="ctr">
              <a:buFontTx/>
              <a:buNone/>
              <a:defRPr sz="1100">
                <a:solidFill>
                  <a:schemeClr val="tx1">
                    <a:lumMod val="50000"/>
                    <a:lumOff val="50000"/>
                  </a:schemeClr>
                </a:solidFill>
                <a:latin typeface="Open Sans Semibold"/>
                <a:cs typeface="Open Sans Semibold"/>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endParaRPr lang="en-JM" dirty="0"/>
          </a:p>
        </p:txBody>
      </p:sp>
      <p:sp>
        <p:nvSpPr>
          <p:cNvPr id="23" name="Text Placeholder 7"/>
          <p:cNvSpPr>
            <a:spLocks noGrp="1"/>
          </p:cNvSpPr>
          <p:nvPr>
            <p:ph type="body" sz="quarter" idx="62"/>
          </p:nvPr>
        </p:nvSpPr>
        <p:spPr>
          <a:xfrm>
            <a:off x="4572000" y="3714750"/>
            <a:ext cx="1676400" cy="533400"/>
          </a:xfrm>
        </p:spPr>
        <p:txBody>
          <a:bodyPr>
            <a:noAutofit/>
          </a:bodyPr>
          <a:lstStyle>
            <a:lvl1pPr marL="0" indent="0" algn="ctr">
              <a:buFontTx/>
              <a:buNone/>
              <a:defRPr sz="1100">
                <a:solidFill>
                  <a:schemeClr val="tx1">
                    <a:lumMod val="50000"/>
                    <a:lumOff val="50000"/>
                  </a:schemeClr>
                </a:solidFill>
                <a:latin typeface="Open Sans Semibold"/>
                <a:cs typeface="Open Sans Semibold"/>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endParaRPr lang="en-JM" dirty="0"/>
          </a:p>
        </p:txBody>
      </p:sp>
      <p:sp>
        <p:nvSpPr>
          <p:cNvPr id="24" name="Text Placeholder 7"/>
          <p:cNvSpPr>
            <a:spLocks noGrp="1"/>
          </p:cNvSpPr>
          <p:nvPr>
            <p:ph type="body" sz="quarter" idx="63"/>
          </p:nvPr>
        </p:nvSpPr>
        <p:spPr>
          <a:xfrm>
            <a:off x="6400800" y="3714750"/>
            <a:ext cx="1676400" cy="533400"/>
          </a:xfrm>
        </p:spPr>
        <p:txBody>
          <a:bodyPr>
            <a:noAutofit/>
          </a:bodyPr>
          <a:lstStyle>
            <a:lvl1pPr marL="0" indent="0" algn="ctr">
              <a:buFontTx/>
              <a:buNone/>
              <a:defRPr sz="1100">
                <a:solidFill>
                  <a:schemeClr val="tx1">
                    <a:lumMod val="50000"/>
                    <a:lumOff val="50000"/>
                  </a:schemeClr>
                </a:solidFill>
                <a:latin typeface="Open Sans Semibold"/>
                <a:cs typeface="Open Sans Semibold"/>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endParaRPr lang="en-JM" dirty="0"/>
          </a:p>
        </p:txBody>
      </p:sp>
      <p:sp>
        <p:nvSpPr>
          <p:cNvPr id="25" name="Text Placeholder 7"/>
          <p:cNvSpPr>
            <a:spLocks noGrp="1"/>
          </p:cNvSpPr>
          <p:nvPr>
            <p:ph type="body" sz="quarter" idx="64"/>
          </p:nvPr>
        </p:nvSpPr>
        <p:spPr>
          <a:xfrm>
            <a:off x="609600" y="3714750"/>
            <a:ext cx="1676400" cy="533400"/>
          </a:xfrm>
        </p:spPr>
        <p:txBody>
          <a:bodyPr>
            <a:noAutofit/>
          </a:bodyPr>
          <a:lstStyle>
            <a:lvl1pPr marL="0" indent="0" algn="ctr">
              <a:buFontTx/>
              <a:buNone/>
              <a:defRPr sz="1100">
                <a:solidFill>
                  <a:schemeClr val="tx1">
                    <a:lumMod val="50000"/>
                    <a:lumOff val="50000"/>
                  </a:schemeClr>
                </a:solidFill>
                <a:latin typeface="Open Sans Semibold"/>
                <a:cs typeface="Open Sans Semibold"/>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endParaRPr lang="en-JM" dirty="0"/>
          </a:p>
        </p:txBody>
      </p:sp>
      <p:sp>
        <p:nvSpPr>
          <p:cNvPr id="27"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29"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2692869566"/>
      </p:ext>
    </p:extLst>
  </p:cSld>
  <p:clrMapOvr>
    <a:masterClrMapping/>
  </p:clrMapOvr>
  <p:transition spd="slow">
    <p:push dir="u"/>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8_Title and Content">
    <p:spTree>
      <p:nvGrpSpPr>
        <p:cNvPr id="1" name=""/>
        <p:cNvGrpSpPr/>
        <p:nvPr/>
      </p:nvGrpSpPr>
      <p:grpSpPr>
        <a:xfrm>
          <a:off x="0" y="0"/>
          <a:ext cx="0" cy="0"/>
          <a:chOff x="0" y="0"/>
          <a:chExt cx="0" cy="0"/>
        </a:xfrm>
      </p:grpSpPr>
      <p:sp>
        <p:nvSpPr>
          <p:cNvPr id="27" name="Text Placeholder 5"/>
          <p:cNvSpPr>
            <a:spLocks noGrp="1"/>
          </p:cNvSpPr>
          <p:nvPr>
            <p:ph type="body" sz="quarter" idx="68"/>
          </p:nvPr>
        </p:nvSpPr>
        <p:spPr>
          <a:xfrm>
            <a:off x="622443" y="3638550"/>
            <a:ext cx="1739757" cy="681038"/>
          </a:xfrm>
        </p:spPr>
        <p:txBody>
          <a:bodyPr>
            <a:normAutofit/>
          </a:bodyPr>
          <a:lstStyle>
            <a:lvl1pPr marL="0" indent="0">
              <a:buFontTx/>
              <a:buNone/>
              <a:defRPr sz="1000">
                <a:solidFill>
                  <a:schemeClr val="tx1">
                    <a:lumMod val="50000"/>
                    <a:lumOff val="50000"/>
                  </a:schemeClr>
                </a:solidFill>
                <a:latin typeface="Open Sans Semibold"/>
                <a:cs typeface="Open Sans Semibold"/>
              </a:defRPr>
            </a:lvl1pPr>
          </a:lstStyle>
          <a:p>
            <a:pPr lvl="0"/>
            <a:endParaRPr lang="en-JM" dirty="0"/>
          </a:p>
        </p:txBody>
      </p:sp>
      <p:sp>
        <p:nvSpPr>
          <p:cNvPr id="28" name="Text Placeholder 5"/>
          <p:cNvSpPr>
            <a:spLocks noGrp="1"/>
          </p:cNvSpPr>
          <p:nvPr>
            <p:ph type="body" sz="quarter" idx="69"/>
          </p:nvPr>
        </p:nvSpPr>
        <p:spPr>
          <a:xfrm>
            <a:off x="2654174" y="3643312"/>
            <a:ext cx="1613026" cy="681038"/>
          </a:xfrm>
        </p:spPr>
        <p:txBody>
          <a:bodyPr>
            <a:normAutofit/>
          </a:bodyPr>
          <a:lstStyle>
            <a:lvl1pPr marL="0" indent="0">
              <a:buFontTx/>
              <a:buNone/>
              <a:defRPr sz="1000">
                <a:solidFill>
                  <a:schemeClr val="tx1">
                    <a:lumMod val="50000"/>
                    <a:lumOff val="50000"/>
                  </a:schemeClr>
                </a:solidFill>
                <a:latin typeface="Open Sans Semibold"/>
                <a:cs typeface="Open Sans Semibold"/>
              </a:defRPr>
            </a:lvl1pPr>
          </a:lstStyle>
          <a:p>
            <a:pPr lvl="0"/>
            <a:endParaRPr lang="en-JM" dirty="0"/>
          </a:p>
        </p:txBody>
      </p:sp>
      <p:sp>
        <p:nvSpPr>
          <p:cNvPr id="29" name="Text Placeholder 11"/>
          <p:cNvSpPr>
            <a:spLocks noGrp="1"/>
          </p:cNvSpPr>
          <p:nvPr>
            <p:ph type="body" sz="quarter" idx="70"/>
          </p:nvPr>
        </p:nvSpPr>
        <p:spPr>
          <a:xfrm>
            <a:off x="609601" y="3262312"/>
            <a:ext cx="1752600" cy="300038"/>
          </a:xfrm>
        </p:spPr>
        <p:txBody>
          <a:bodyPr>
            <a:noAutofit/>
          </a:bodyPr>
          <a:lstStyle>
            <a:lvl1pPr marL="0" indent="0">
              <a:buFontTx/>
              <a:buNone/>
              <a:defRPr sz="1200" b="0" i="0">
                <a:solidFill>
                  <a:schemeClr val="tx1"/>
                </a:solidFill>
                <a:latin typeface="Open Sans Bold"/>
                <a:cs typeface="Open Sans Bold"/>
              </a:defRPr>
            </a:lvl1pPr>
            <a:lvl2pPr>
              <a:defRPr sz="1050">
                <a:latin typeface="Mission Gothic Regular" pitchFamily="50" charset="0"/>
              </a:defRPr>
            </a:lvl2pPr>
            <a:lvl3pPr>
              <a:defRPr sz="1050">
                <a:latin typeface="Mission Gothic Regular" pitchFamily="50" charset="0"/>
              </a:defRPr>
            </a:lvl3pPr>
            <a:lvl4pPr>
              <a:defRPr sz="1050">
                <a:latin typeface="Mission Gothic Regular" pitchFamily="50" charset="0"/>
              </a:defRPr>
            </a:lvl4pPr>
            <a:lvl5pPr>
              <a:defRPr sz="1050">
                <a:latin typeface="Mission Gothic Regular" pitchFamily="50" charset="0"/>
              </a:defRPr>
            </a:lvl5pPr>
          </a:lstStyle>
          <a:p>
            <a:pPr lvl="0"/>
            <a:endParaRPr lang="en-JM" dirty="0"/>
          </a:p>
        </p:txBody>
      </p:sp>
      <p:sp>
        <p:nvSpPr>
          <p:cNvPr id="31" name="Text Placeholder 11"/>
          <p:cNvSpPr>
            <a:spLocks noGrp="1"/>
          </p:cNvSpPr>
          <p:nvPr>
            <p:ph type="body" sz="quarter" idx="72"/>
          </p:nvPr>
        </p:nvSpPr>
        <p:spPr>
          <a:xfrm>
            <a:off x="2654174" y="3262312"/>
            <a:ext cx="1601787" cy="300038"/>
          </a:xfrm>
        </p:spPr>
        <p:txBody>
          <a:bodyPr>
            <a:noAutofit/>
          </a:bodyPr>
          <a:lstStyle>
            <a:lvl1pPr marL="0" indent="0">
              <a:buFontTx/>
              <a:buNone/>
              <a:defRPr sz="1200" b="0" i="0">
                <a:solidFill>
                  <a:schemeClr val="tx1"/>
                </a:solidFill>
                <a:latin typeface="Open Sans Bold"/>
                <a:cs typeface="Open Sans Bold"/>
              </a:defRPr>
            </a:lvl1pPr>
            <a:lvl2pPr>
              <a:defRPr sz="1050">
                <a:latin typeface="Mission Gothic Regular" pitchFamily="50" charset="0"/>
              </a:defRPr>
            </a:lvl2pPr>
            <a:lvl3pPr>
              <a:defRPr sz="1050">
                <a:latin typeface="Mission Gothic Regular" pitchFamily="50" charset="0"/>
              </a:defRPr>
            </a:lvl3pPr>
            <a:lvl4pPr>
              <a:defRPr sz="1050">
                <a:latin typeface="Mission Gothic Regular" pitchFamily="50" charset="0"/>
              </a:defRPr>
            </a:lvl4pPr>
            <a:lvl5pPr>
              <a:defRPr sz="1050">
                <a:latin typeface="Mission Gothic Regular" pitchFamily="50" charset="0"/>
              </a:defRPr>
            </a:lvl5pPr>
          </a:lstStyle>
          <a:p>
            <a:pPr lvl="0"/>
            <a:endParaRPr lang="en-JM" dirty="0"/>
          </a:p>
        </p:txBody>
      </p:sp>
      <p:sp>
        <p:nvSpPr>
          <p:cNvPr id="33" name="Text Placeholder 5"/>
          <p:cNvSpPr>
            <a:spLocks noGrp="1"/>
          </p:cNvSpPr>
          <p:nvPr>
            <p:ph type="body" sz="quarter" idx="74"/>
          </p:nvPr>
        </p:nvSpPr>
        <p:spPr>
          <a:xfrm>
            <a:off x="4648200" y="3643312"/>
            <a:ext cx="1675229" cy="681038"/>
          </a:xfrm>
        </p:spPr>
        <p:txBody>
          <a:bodyPr>
            <a:normAutofit/>
          </a:bodyPr>
          <a:lstStyle>
            <a:lvl1pPr marL="0" indent="0">
              <a:buFontTx/>
              <a:buNone/>
              <a:defRPr sz="1000">
                <a:solidFill>
                  <a:schemeClr val="tx1">
                    <a:lumMod val="50000"/>
                    <a:lumOff val="50000"/>
                  </a:schemeClr>
                </a:solidFill>
                <a:latin typeface="Open Sans Semibold"/>
                <a:cs typeface="Open Sans Semibold"/>
              </a:defRPr>
            </a:lvl1pPr>
          </a:lstStyle>
          <a:p>
            <a:pPr lvl="0"/>
            <a:endParaRPr lang="en-JM" dirty="0"/>
          </a:p>
        </p:txBody>
      </p:sp>
      <p:sp>
        <p:nvSpPr>
          <p:cNvPr id="34" name="Text Placeholder 11"/>
          <p:cNvSpPr>
            <a:spLocks noGrp="1"/>
          </p:cNvSpPr>
          <p:nvPr>
            <p:ph type="body" sz="quarter" idx="75"/>
          </p:nvPr>
        </p:nvSpPr>
        <p:spPr>
          <a:xfrm>
            <a:off x="4648200" y="3262312"/>
            <a:ext cx="1663557" cy="300038"/>
          </a:xfrm>
        </p:spPr>
        <p:txBody>
          <a:bodyPr>
            <a:noAutofit/>
          </a:bodyPr>
          <a:lstStyle>
            <a:lvl1pPr marL="0" indent="0">
              <a:buFontTx/>
              <a:buNone/>
              <a:defRPr sz="1200" b="0" i="0">
                <a:solidFill>
                  <a:schemeClr val="tx1"/>
                </a:solidFill>
                <a:latin typeface="Open Sans Bold"/>
                <a:cs typeface="Open Sans Bold"/>
              </a:defRPr>
            </a:lvl1pPr>
            <a:lvl2pPr>
              <a:defRPr sz="1050">
                <a:latin typeface="Mission Gothic Regular" pitchFamily="50" charset="0"/>
              </a:defRPr>
            </a:lvl2pPr>
            <a:lvl3pPr>
              <a:defRPr sz="1050">
                <a:latin typeface="Mission Gothic Regular" pitchFamily="50" charset="0"/>
              </a:defRPr>
            </a:lvl3pPr>
            <a:lvl4pPr>
              <a:defRPr sz="1050">
                <a:latin typeface="Mission Gothic Regular" pitchFamily="50" charset="0"/>
              </a:defRPr>
            </a:lvl4pPr>
            <a:lvl5pPr>
              <a:defRPr sz="1050">
                <a:latin typeface="Mission Gothic Regular" pitchFamily="50" charset="0"/>
              </a:defRPr>
            </a:lvl5pPr>
          </a:lstStyle>
          <a:p>
            <a:pPr lvl="0"/>
            <a:endParaRPr lang="en-JM" dirty="0"/>
          </a:p>
        </p:txBody>
      </p:sp>
      <p:sp>
        <p:nvSpPr>
          <p:cNvPr id="36" name="Text Placeholder 5"/>
          <p:cNvSpPr>
            <a:spLocks noGrp="1"/>
          </p:cNvSpPr>
          <p:nvPr>
            <p:ph type="body" sz="quarter" idx="77"/>
          </p:nvPr>
        </p:nvSpPr>
        <p:spPr>
          <a:xfrm>
            <a:off x="6630036" y="3643312"/>
            <a:ext cx="1751964" cy="681038"/>
          </a:xfrm>
        </p:spPr>
        <p:txBody>
          <a:bodyPr>
            <a:normAutofit/>
          </a:bodyPr>
          <a:lstStyle>
            <a:lvl1pPr marL="0" indent="0">
              <a:buFontTx/>
              <a:buNone/>
              <a:defRPr sz="1000">
                <a:solidFill>
                  <a:schemeClr val="tx1">
                    <a:lumMod val="50000"/>
                    <a:lumOff val="50000"/>
                  </a:schemeClr>
                </a:solidFill>
                <a:latin typeface="Open Sans Semibold"/>
                <a:cs typeface="Open Sans Semibold"/>
              </a:defRPr>
            </a:lvl1pPr>
          </a:lstStyle>
          <a:p>
            <a:pPr lvl="0"/>
            <a:endParaRPr lang="en-JM" dirty="0"/>
          </a:p>
        </p:txBody>
      </p:sp>
      <p:sp>
        <p:nvSpPr>
          <p:cNvPr id="37" name="Text Placeholder 11"/>
          <p:cNvSpPr>
            <a:spLocks noGrp="1"/>
          </p:cNvSpPr>
          <p:nvPr>
            <p:ph type="body" sz="quarter" idx="78"/>
          </p:nvPr>
        </p:nvSpPr>
        <p:spPr>
          <a:xfrm>
            <a:off x="6630036" y="3262312"/>
            <a:ext cx="1739757" cy="300038"/>
          </a:xfrm>
        </p:spPr>
        <p:txBody>
          <a:bodyPr>
            <a:noAutofit/>
          </a:bodyPr>
          <a:lstStyle>
            <a:lvl1pPr marL="0" indent="0">
              <a:buFontTx/>
              <a:buNone/>
              <a:defRPr sz="1200" b="0" i="0">
                <a:solidFill>
                  <a:schemeClr val="tx1"/>
                </a:solidFill>
                <a:latin typeface="Open Sans Bold"/>
                <a:cs typeface="Open Sans Bold"/>
              </a:defRPr>
            </a:lvl1pPr>
            <a:lvl2pPr>
              <a:defRPr sz="1050">
                <a:latin typeface="Mission Gothic Regular" pitchFamily="50" charset="0"/>
              </a:defRPr>
            </a:lvl2pPr>
            <a:lvl3pPr>
              <a:defRPr sz="1050">
                <a:latin typeface="Mission Gothic Regular" pitchFamily="50" charset="0"/>
              </a:defRPr>
            </a:lvl3pPr>
            <a:lvl4pPr>
              <a:defRPr sz="1050">
                <a:latin typeface="Mission Gothic Regular" pitchFamily="50" charset="0"/>
              </a:defRPr>
            </a:lvl4pPr>
            <a:lvl5pPr>
              <a:defRPr sz="1050">
                <a:latin typeface="Mission Gothic Regular" pitchFamily="50" charset="0"/>
              </a:defRPr>
            </a:lvl5pPr>
          </a:lstStyle>
          <a:p>
            <a:pPr lvl="0"/>
            <a:endParaRPr lang="en-JM" dirty="0"/>
          </a:p>
        </p:txBody>
      </p:sp>
      <p:sp>
        <p:nvSpPr>
          <p:cNvPr id="39" name="Picture Placeholder 4"/>
          <p:cNvSpPr>
            <a:spLocks noGrp="1"/>
          </p:cNvSpPr>
          <p:nvPr>
            <p:ph type="pic" sz="quarter" idx="80"/>
          </p:nvPr>
        </p:nvSpPr>
        <p:spPr>
          <a:xfrm>
            <a:off x="609600" y="1581150"/>
            <a:ext cx="1905000" cy="1371600"/>
          </a:xfrm>
        </p:spPr>
        <p:txBody>
          <a:bodyPr>
            <a:normAutofit/>
          </a:bodyPr>
          <a:lstStyle>
            <a:lvl1pPr>
              <a:defRPr sz="1050">
                <a:latin typeface="Open Sans Semibold"/>
                <a:cs typeface="Open Sans Semibold"/>
              </a:defRPr>
            </a:lvl1pPr>
          </a:lstStyle>
          <a:p>
            <a:endParaRPr lang="en-US" dirty="0"/>
          </a:p>
        </p:txBody>
      </p:sp>
      <p:sp>
        <p:nvSpPr>
          <p:cNvPr id="40" name="Picture Placeholder 4"/>
          <p:cNvSpPr>
            <a:spLocks noGrp="1"/>
          </p:cNvSpPr>
          <p:nvPr>
            <p:ph type="pic" sz="quarter" idx="81"/>
          </p:nvPr>
        </p:nvSpPr>
        <p:spPr>
          <a:xfrm>
            <a:off x="2616200" y="1581150"/>
            <a:ext cx="1905000" cy="1371600"/>
          </a:xfrm>
        </p:spPr>
        <p:txBody>
          <a:bodyPr>
            <a:normAutofit/>
          </a:bodyPr>
          <a:lstStyle>
            <a:lvl1pPr>
              <a:defRPr sz="1050">
                <a:latin typeface="Open Sans Semibold"/>
                <a:cs typeface="Open Sans Semibold"/>
              </a:defRPr>
            </a:lvl1pPr>
          </a:lstStyle>
          <a:p>
            <a:endParaRPr lang="en-US" dirty="0"/>
          </a:p>
        </p:txBody>
      </p:sp>
      <p:sp>
        <p:nvSpPr>
          <p:cNvPr id="41" name="Picture Placeholder 4"/>
          <p:cNvSpPr>
            <a:spLocks noGrp="1"/>
          </p:cNvSpPr>
          <p:nvPr>
            <p:ph type="pic" sz="quarter" idx="82"/>
          </p:nvPr>
        </p:nvSpPr>
        <p:spPr>
          <a:xfrm>
            <a:off x="4622800" y="1581150"/>
            <a:ext cx="1905000" cy="1371600"/>
          </a:xfrm>
        </p:spPr>
        <p:txBody>
          <a:bodyPr>
            <a:normAutofit/>
          </a:bodyPr>
          <a:lstStyle>
            <a:lvl1pPr>
              <a:defRPr sz="1050">
                <a:latin typeface="Open Sans Semibold"/>
                <a:cs typeface="Open Sans Semibold"/>
              </a:defRPr>
            </a:lvl1pPr>
          </a:lstStyle>
          <a:p>
            <a:endParaRPr lang="en-US" dirty="0"/>
          </a:p>
        </p:txBody>
      </p:sp>
      <p:sp>
        <p:nvSpPr>
          <p:cNvPr id="42" name="Picture Placeholder 4"/>
          <p:cNvSpPr>
            <a:spLocks noGrp="1"/>
          </p:cNvSpPr>
          <p:nvPr>
            <p:ph type="pic" sz="quarter" idx="83"/>
          </p:nvPr>
        </p:nvSpPr>
        <p:spPr>
          <a:xfrm>
            <a:off x="6629400" y="1581150"/>
            <a:ext cx="1905000" cy="1371600"/>
          </a:xfrm>
        </p:spPr>
        <p:txBody>
          <a:bodyPr>
            <a:normAutofit/>
          </a:bodyPr>
          <a:lstStyle>
            <a:lvl1pPr>
              <a:defRPr sz="1050">
                <a:latin typeface="Open Sans Semibold"/>
                <a:cs typeface="Open Sans Semibold"/>
              </a:defRPr>
            </a:lvl1pPr>
          </a:lstStyle>
          <a:p>
            <a:endParaRPr lang="en-US" dirty="0"/>
          </a:p>
        </p:txBody>
      </p:sp>
      <p:sp>
        <p:nvSpPr>
          <p:cNvPr id="18"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9"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4135416442"/>
      </p:ext>
    </p:extLst>
  </p:cSld>
  <p:clrMapOvr>
    <a:masterClrMapping/>
  </p:clrMapOvr>
  <p:transition spd="slow">
    <p:push dir="u"/>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5_Title and Content">
    <p:spTree>
      <p:nvGrpSpPr>
        <p:cNvPr id="1" name=""/>
        <p:cNvGrpSpPr/>
        <p:nvPr/>
      </p:nvGrpSpPr>
      <p:grpSpPr>
        <a:xfrm>
          <a:off x="0" y="0"/>
          <a:ext cx="0" cy="0"/>
          <a:chOff x="0" y="0"/>
          <a:chExt cx="0" cy="0"/>
        </a:xfrm>
      </p:grpSpPr>
      <p:sp>
        <p:nvSpPr>
          <p:cNvPr id="7" name="Text Placeholder 5"/>
          <p:cNvSpPr>
            <a:spLocks noGrp="1"/>
          </p:cNvSpPr>
          <p:nvPr>
            <p:ph type="body" sz="quarter" idx="13"/>
          </p:nvPr>
        </p:nvSpPr>
        <p:spPr>
          <a:xfrm>
            <a:off x="533400" y="1524000"/>
            <a:ext cx="8001000" cy="2819400"/>
          </a:xfrm>
        </p:spPr>
        <p:txBody>
          <a:bodyPr>
            <a:normAutofit/>
          </a:bodyPr>
          <a:lstStyle>
            <a:lvl1pPr marL="342900" indent="-342900">
              <a:buFont typeface="Courier New" pitchFamily="49" charset="0"/>
              <a:buChar char="o"/>
              <a:defRPr sz="1100">
                <a:solidFill>
                  <a:schemeClr val="tx1">
                    <a:lumMod val="50000"/>
                    <a:lumOff val="50000"/>
                  </a:schemeClr>
                </a:solidFill>
                <a:latin typeface="Open Sans Semibold"/>
                <a:cs typeface="Open Sans Semibold"/>
              </a:defRPr>
            </a:lvl1pPr>
            <a:lvl2pPr marL="742950" indent="-285750">
              <a:buFont typeface="Sketch Rockwell" pitchFamily="2" charset="0"/>
              <a:buChar char="o"/>
              <a:defRPr>
                <a:solidFill>
                  <a:schemeClr val="tx1">
                    <a:lumMod val="65000"/>
                    <a:lumOff val="35000"/>
                  </a:schemeClr>
                </a:solidFill>
                <a:latin typeface="Futura LT Book" pitchFamily="2" charset="0"/>
              </a:defRPr>
            </a:lvl2pPr>
            <a:lvl3pPr marL="1143000" indent="-228600">
              <a:buFont typeface="Sketch Rockwell" pitchFamily="2" charset="0"/>
              <a:buChar char="o"/>
              <a:defRPr>
                <a:solidFill>
                  <a:schemeClr val="tx1">
                    <a:lumMod val="65000"/>
                    <a:lumOff val="35000"/>
                  </a:schemeClr>
                </a:solidFill>
                <a:latin typeface="Futura LT Book" pitchFamily="2" charset="0"/>
              </a:defRPr>
            </a:lvl3pPr>
            <a:lvl4pPr marL="1600200" indent="-228600">
              <a:buFont typeface="Sketch Rockwell" pitchFamily="2" charset="0"/>
              <a:buChar char="o"/>
              <a:defRPr>
                <a:solidFill>
                  <a:schemeClr val="tx1">
                    <a:lumMod val="65000"/>
                    <a:lumOff val="35000"/>
                  </a:schemeClr>
                </a:solidFill>
                <a:latin typeface="Futura LT Book" pitchFamily="2" charset="0"/>
              </a:defRPr>
            </a:lvl4pPr>
            <a:lvl5pPr marL="2057400" indent="-228600">
              <a:buFont typeface="Sketch Rockwell" pitchFamily="2" charset="0"/>
              <a:buChar char="o"/>
              <a:defRPr>
                <a:solidFill>
                  <a:schemeClr val="tx1">
                    <a:lumMod val="65000"/>
                    <a:lumOff val="35000"/>
                  </a:schemeClr>
                </a:solidFill>
                <a:latin typeface="Futura LT Book" pitchFamily="2" charset="0"/>
              </a:defRPr>
            </a:lvl5pPr>
          </a:lstStyle>
          <a:p>
            <a:pPr lvl="0"/>
            <a:endParaRPr lang="en-JM" dirty="0"/>
          </a:p>
        </p:txBody>
      </p:sp>
      <p:sp>
        <p:nvSpPr>
          <p:cNvPr id="8"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9"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2510703526"/>
      </p:ext>
    </p:extLst>
  </p:cSld>
  <p:clrMapOvr>
    <a:masterClrMapping/>
  </p:clrMapOvr>
  <p:transition spd="slow">
    <p:push dir="u"/>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4_Title and Content">
    <p:spTree>
      <p:nvGrpSpPr>
        <p:cNvPr id="1" name=""/>
        <p:cNvGrpSpPr/>
        <p:nvPr/>
      </p:nvGrpSpPr>
      <p:grpSpPr>
        <a:xfrm>
          <a:off x="0" y="0"/>
          <a:ext cx="0" cy="0"/>
          <a:chOff x="0" y="0"/>
          <a:chExt cx="0" cy="0"/>
        </a:xfrm>
      </p:grpSpPr>
      <p:sp>
        <p:nvSpPr>
          <p:cNvPr id="7" name="Text Placeholder 13"/>
          <p:cNvSpPr>
            <a:spLocks noGrp="1"/>
          </p:cNvSpPr>
          <p:nvPr>
            <p:ph type="body" sz="quarter" idx="47"/>
          </p:nvPr>
        </p:nvSpPr>
        <p:spPr>
          <a:xfrm>
            <a:off x="1066164" y="1778563"/>
            <a:ext cx="3048000" cy="403225"/>
          </a:xfrm>
        </p:spPr>
        <p:txBody>
          <a:bodyPr anchor="ctr">
            <a:normAutofit/>
          </a:bodyPr>
          <a:lstStyle>
            <a:lvl1pPr marL="0" indent="0">
              <a:buFontTx/>
              <a:buNone/>
              <a:defRPr sz="1000" b="0">
                <a:solidFill>
                  <a:schemeClr val="tx1">
                    <a:lumMod val="50000"/>
                    <a:lumOff val="50000"/>
                  </a:schemeClr>
                </a:solidFill>
                <a:latin typeface="Open Sans Semibold"/>
                <a:ea typeface="Open Sans Semibold"/>
                <a:cs typeface="Open Sans Semibold"/>
              </a:defRPr>
            </a:lvl1pPr>
          </a:lstStyle>
          <a:p>
            <a:pPr lvl="0"/>
            <a:endParaRPr lang="en-JM" dirty="0"/>
          </a:p>
        </p:txBody>
      </p:sp>
      <p:sp>
        <p:nvSpPr>
          <p:cNvPr id="8" name="Text Placeholder 13"/>
          <p:cNvSpPr>
            <a:spLocks noGrp="1"/>
          </p:cNvSpPr>
          <p:nvPr>
            <p:ph type="body" sz="quarter" idx="48"/>
          </p:nvPr>
        </p:nvSpPr>
        <p:spPr>
          <a:xfrm>
            <a:off x="1066482" y="2311963"/>
            <a:ext cx="3048000" cy="403225"/>
          </a:xfrm>
        </p:spPr>
        <p:txBody>
          <a:bodyPr anchor="ctr">
            <a:normAutofit/>
          </a:bodyPr>
          <a:lstStyle>
            <a:lvl1pPr marL="0" indent="0">
              <a:buFontTx/>
              <a:buNone/>
              <a:defRPr sz="1000" b="0">
                <a:solidFill>
                  <a:schemeClr val="tx1">
                    <a:lumMod val="50000"/>
                    <a:lumOff val="50000"/>
                  </a:schemeClr>
                </a:solidFill>
                <a:latin typeface="Open Sans Semibold"/>
                <a:ea typeface="Open Sans Semibold"/>
                <a:cs typeface="Open Sans Semibold"/>
              </a:defRPr>
            </a:lvl1pPr>
          </a:lstStyle>
          <a:p>
            <a:pPr lvl="0"/>
            <a:endParaRPr lang="en-JM" dirty="0"/>
          </a:p>
        </p:txBody>
      </p:sp>
      <p:sp>
        <p:nvSpPr>
          <p:cNvPr id="9" name="Text Placeholder 13"/>
          <p:cNvSpPr>
            <a:spLocks noGrp="1"/>
          </p:cNvSpPr>
          <p:nvPr>
            <p:ph type="body" sz="quarter" idx="49"/>
          </p:nvPr>
        </p:nvSpPr>
        <p:spPr>
          <a:xfrm>
            <a:off x="1066800" y="2845363"/>
            <a:ext cx="3048000" cy="403225"/>
          </a:xfrm>
        </p:spPr>
        <p:txBody>
          <a:bodyPr anchor="ctr">
            <a:normAutofit/>
          </a:bodyPr>
          <a:lstStyle>
            <a:lvl1pPr marL="0" indent="0">
              <a:buFontTx/>
              <a:buNone/>
              <a:defRPr sz="1000" b="0">
                <a:solidFill>
                  <a:schemeClr val="tx1">
                    <a:lumMod val="50000"/>
                    <a:lumOff val="50000"/>
                  </a:schemeClr>
                </a:solidFill>
                <a:latin typeface="Open Sans Semibold"/>
                <a:ea typeface="Open Sans Semibold"/>
                <a:cs typeface="Open Sans Semibold"/>
              </a:defRPr>
            </a:lvl1pPr>
          </a:lstStyle>
          <a:p>
            <a:pPr lvl="0"/>
            <a:endParaRPr lang="en-JM" dirty="0"/>
          </a:p>
        </p:txBody>
      </p:sp>
      <p:sp>
        <p:nvSpPr>
          <p:cNvPr id="10" name="Text Placeholder 13"/>
          <p:cNvSpPr>
            <a:spLocks noGrp="1"/>
          </p:cNvSpPr>
          <p:nvPr>
            <p:ph type="body" sz="quarter" idx="50"/>
          </p:nvPr>
        </p:nvSpPr>
        <p:spPr>
          <a:xfrm>
            <a:off x="1066800" y="3400988"/>
            <a:ext cx="3048000" cy="403225"/>
          </a:xfrm>
        </p:spPr>
        <p:txBody>
          <a:bodyPr anchor="ctr">
            <a:normAutofit/>
          </a:bodyPr>
          <a:lstStyle>
            <a:lvl1pPr marL="0" indent="0">
              <a:buFontTx/>
              <a:buNone/>
              <a:defRPr sz="1000" b="0">
                <a:solidFill>
                  <a:schemeClr val="tx1">
                    <a:lumMod val="50000"/>
                    <a:lumOff val="50000"/>
                  </a:schemeClr>
                </a:solidFill>
                <a:latin typeface="Open Sans Semibold"/>
                <a:ea typeface="Open Sans Semibold"/>
                <a:cs typeface="Open Sans Semibold"/>
              </a:defRPr>
            </a:lvl1pPr>
          </a:lstStyle>
          <a:p>
            <a:pPr lvl="0"/>
            <a:endParaRPr lang="en-JM" dirty="0"/>
          </a:p>
        </p:txBody>
      </p:sp>
      <p:sp>
        <p:nvSpPr>
          <p:cNvPr id="11" name="Text Placeholder 13"/>
          <p:cNvSpPr>
            <a:spLocks noGrp="1"/>
          </p:cNvSpPr>
          <p:nvPr>
            <p:ph type="body" sz="quarter" idx="51"/>
          </p:nvPr>
        </p:nvSpPr>
        <p:spPr>
          <a:xfrm>
            <a:off x="1066800" y="3912163"/>
            <a:ext cx="3048000" cy="403225"/>
          </a:xfrm>
        </p:spPr>
        <p:txBody>
          <a:bodyPr anchor="ctr">
            <a:normAutofit/>
          </a:bodyPr>
          <a:lstStyle>
            <a:lvl1pPr marL="0" indent="0">
              <a:buFontTx/>
              <a:buNone/>
              <a:defRPr sz="1000" b="0">
                <a:solidFill>
                  <a:schemeClr val="tx1">
                    <a:lumMod val="50000"/>
                    <a:lumOff val="50000"/>
                  </a:schemeClr>
                </a:solidFill>
                <a:latin typeface="Open Sans Semibold"/>
                <a:ea typeface="Open Sans Semibold"/>
                <a:cs typeface="Open Sans Semibold"/>
              </a:defRPr>
            </a:lvl1pPr>
          </a:lstStyle>
          <a:p>
            <a:pPr lvl="0"/>
            <a:endParaRPr lang="en-JM" dirty="0"/>
          </a:p>
        </p:txBody>
      </p:sp>
      <p:sp>
        <p:nvSpPr>
          <p:cNvPr id="12" name="Content Placeholder 6"/>
          <p:cNvSpPr>
            <a:spLocks noGrp="1" noChangeAspect="1"/>
          </p:cNvSpPr>
          <p:nvPr>
            <p:ph sz="quarter" idx="55" hasCustomPrompt="1"/>
          </p:nvPr>
        </p:nvSpPr>
        <p:spPr>
          <a:xfrm>
            <a:off x="640080" y="1748790"/>
            <a:ext cx="411480" cy="432000"/>
          </a:xfrm>
          <a:prstGeom prst="roundRect">
            <a:avLst>
              <a:gd name="adj" fmla="val 50000"/>
            </a:avLst>
          </a:prstGeom>
          <a:solidFill>
            <a:schemeClr val="accent1"/>
          </a:solidFill>
        </p:spPr>
        <p:txBody>
          <a:bodyPr anchor="ctr">
            <a:noAutofit/>
          </a:bodyPr>
          <a:lstStyle>
            <a:lvl1pPr marL="0" indent="0" algn="ctr">
              <a:buFontTx/>
              <a:buNone/>
              <a:defRPr sz="1600">
                <a:solidFill>
                  <a:schemeClr val="bg2"/>
                </a:solidFill>
                <a:latin typeface="Open Sans Light Italic"/>
                <a:ea typeface="Open Sans Semibold"/>
                <a:cs typeface="Open Sans Light Italic"/>
              </a:defRPr>
            </a:lvl1pPr>
          </a:lstStyle>
          <a:p>
            <a:pPr lvl="0"/>
            <a:r>
              <a:rPr lang="en-JM" dirty="0" smtClean="0"/>
              <a:t>1</a:t>
            </a:r>
            <a:endParaRPr lang="en-JM" dirty="0"/>
          </a:p>
        </p:txBody>
      </p:sp>
      <p:sp>
        <p:nvSpPr>
          <p:cNvPr id="17" name="Text Placeholder 13"/>
          <p:cNvSpPr>
            <a:spLocks noGrp="1"/>
          </p:cNvSpPr>
          <p:nvPr>
            <p:ph type="body" sz="quarter" idx="60"/>
          </p:nvPr>
        </p:nvSpPr>
        <p:spPr>
          <a:xfrm>
            <a:off x="5105082" y="1778563"/>
            <a:ext cx="3048000" cy="403225"/>
          </a:xfrm>
        </p:spPr>
        <p:txBody>
          <a:bodyPr anchor="ctr">
            <a:normAutofit/>
          </a:bodyPr>
          <a:lstStyle>
            <a:lvl1pPr marL="0" indent="0">
              <a:buFontTx/>
              <a:buNone/>
              <a:defRPr sz="1000" b="0">
                <a:solidFill>
                  <a:schemeClr val="tx1">
                    <a:lumMod val="50000"/>
                    <a:lumOff val="50000"/>
                  </a:schemeClr>
                </a:solidFill>
                <a:latin typeface="Open Sans Semibold"/>
                <a:ea typeface="Open Sans Semibold"/>
                <a:cs typeface="Open Sans Semibold"/>
              </a:defRPr>
            </a:lvl1pPr>
          </a:lstStyle>
          <a:p>
            <a:pPr lvl="0"/>
            <a:endParaRPr lang="en-JM" dirty="0"/>
          </a:p>
        </p:txBody>
      </p:sp>
      <p:sp>
        <p:nvSpPr>
          <p:cNvPr id="18" name="Text Placeholder 13"/>
          <p:cNvSpPr>
            <a:spLocks noGrp="1"/>
          </p:cNvSpPr>
          <p:nvPr>
            <p:ph type="body" sz="quarter" idx="61"/>
          </p:nvPr>
        </p:nvSpPr>
        <p:spPr>
          <a:xfrm>
            <a:off x="5105400" y="2311963"/>
            <a:ext cx="3048000" cy="403225"/>
          </a:xfrm>
        </p:spPr>
        <p:txBody>
          <a:bodyPr anchor="ctr">
            <a:normAutofit/>
          </a:bodyPr>
          <a:lstStyle>
            <a:lvl1pPr marL="0" indent="0">
              <a:buFontTx/>
              <a:buNone/>
              <a:defRPr sz="1000" b="0">
                <a:solidFill>
                  <a:schemeClr val="tx1">
                    <a:lumMod val="50000"/>
                    <a:lumOff val="50000"/>
                  </a:schemeClr>
                </a:solidFill>
                <a:latin typeface="Open Sans Semibold"/>
                <a:ea typeface="Open Sans Semibold"/>
                <a:cs typeface="Open Sans Semibold"/>
              </a:defRPr>
            </a:lvl1pPr>
          </a:lstStyle>
          <a:p>
            <a:pPr lvl="0"/>
            <a:endParaRPr lang="en-JM" dirty="0"/>
          </a:p>
        </p:txBody>
      </p:sp>
      <p:sp>
        <p:nvSpPr>
          <p:cNvPr id="19" name="Text Placeholder 13"/>
          <p:cNvSpPr>
            <a:spLocks noGrp="1"/>
          </p:cNvSpPr>
          <p:nvPr>
            <p:ph type="body" sz="quarter" idx="62"/>
          </p:nvPr>
        </p:nvSpPr>
        <p:spPr>
          <a:xfrm>
            <a:off x="5105400" y="2845363"/>
            <a:ext cx="3048000" cy="403225"/>
          </a:xfrm>
        </p:spPr>
        <p:txBody>
          <a:bodyPr anchor="ctr">
            <a:normAutofit/>
          </a:bodyPr>
          <a:lstStyle>
            <a:lvl1pPr marL="0" indent="0">
              <a:buFontTx/>
              <a:buNone/>
              <a:defRPr sz="1000" b="0">
                <a:solidFill>
                  <a:schemeClr val="tx1">
                    <a:lumMod val="50000"/>
                    <a:lumOff val="50000"/>
                  </a:schemeClr>
                </a:solidFill>
                <a:latin typeface="Open Sans Semibold"/>
                <a:ea typeface="Open Sans Semibold"/>
                <a:cs typeface="Open Sans Semibold"/>
              </a:defRPr>
            </a:lvl1pPr>
          </a:lstStyle>
          <a:p>
            <a:pPr lvl="0"/>
            <a:endParaRPr lang="en-JM" dirty="0"/>
          </a:p>
        </p:txBody>
      </p:sp>
      <p:sp>
        <p:nvSpPr>
          <p:cNvPr id="20" name="Text Placeholder 13"/>
          <p:cNvSpPr>
            <a:spLocks noGrp="1"/>
          </p:cNvSpPr>
          <p:nvPr>
            <p:ph type="body" sz="quarter" idx="63"/>
          </p:nvPr>
        </p:nvSpPr>
        <p:spPr>
          <a:xfrm>
            <a:off x="5105400" y="3400988"/>
            <a:ext cx="3048000" cy="403225"/>
          </a:xfrm>
        </p:spPr>
        <p:txBody>
          <a:bodyPr anchor="ctr">
            <a:normAutofit/>
          </a:bodyPr>
          <a:lstStyle>
            <a:lvl1pPr marL="0" indent="0">
              <a:buFontTx/>
              <a:buNone/>
              <a:defRPr sz="1000" b="0">
                <a:solidFill>
                  <a:schemeClr val="tx1">
                    <a:lumMod val="50000"/>
                    <a:lumOff val="50000"/>
                  </a:schemeClr>
                </a:solidFill>
                <a:latin typeface="Open Sans Semibold"/>
                <a:ea typeface="Open Sans Semibold"/>
                <a:cs typeface="Open Sans Semibold"/>
              </a:defRPr>
            </a:lvl1pPr>
          </a:lstStyle>
          <a:p>
            <a:pPr lvl="0"/>
            <a:endParaRPr lang="en-JM" dirty="0"/>
          </a:p>
        </p:txBody>
      </p:sp>
      <p:sp>
        <p:nvSpPr>
          <p:cNvPr id="21" name="Text Placeholder 13"/>
          <p:cNvSpPr>
            <a:spLocks noGrp="1"/>
          </p:cNvSpPr>
          <p:nvPr>
            <p:ph type="body" sz="quarter" idx="64"/>
          </p:nvPr>
        </p:nvSpPr>
        <p:spPr>
          <a:xfrm>
            <a:off x="5105400" y="3912163"/>
            <a:ext cx="3048000" cy="403225"/>
          </a:xfrm>
        </p:spPr>
        <p:txBody>
          <a:bodyPr anchor="ctr">
            <a:normAutofit/>
          </a:bodyPr>
          <a:lstStyle>
            <a:lvl1pPr marL="0" indent="0">
              <a:buFontTx/>
              <a:buNone/>
              <a:defRPr sz="1000" b="0">
                <a:solidFill>
                  <a:schemeClr val="tx1">
                    <a:lumMod val="50000"/>
                    <a:lumOff val="50000"/>
                  </a:schemeClr>
                </a:solidFill>
                <a:latin typeface="Open Sans Semibold"/>
                <a:ea typeface="Open Sans Semibold"/>
                <a:cs typeface="Open Sans Semibold"/>
              </a:defRPr>
            </a:lvl1pPr>
          </a:lstStyle>
          <a:p>
            <a:pPr lvl="0"/>
            <a:endParaRPr lang="en-JM" dirty="0"/>
          </a:p>
        </p:txBody>
      </p:sp>
      <p:sp>
        <p:nvSpPr>
          <p:cNvPr id="27" name="Content Placeholder 6"/>
          <p:cNvSpPr>
            <a:spLocks noGrp="1" noChangeAspect="1"/>
          </p:cNvSpPr>
          <p:nvPr>
            <p:ph sz="quarter" idx="65" hasCustomPrompt="1"/>
          </p:nvPr>
        </p:nvSpPr>
        <p:spPr>
          <a:xfrm>
            <a:off x="640080" y="2297430"/>
            <a:ext cx="411480" cy="432000"/>
          </a:xfrm>
          <a:prstGeom prst="roundRect">
            <a:avLst>
              <a:gd name="adj" fmla="val 50000"/>
            </a:avLst>
          </a:prstGeom>
          <a:solidFill>
            <a:schemeClr val="accent1"/>
          </a:solidFill>
        </p:spPr>
        <p:txBody>
          <a:bodyPr anchor="ctr">
            <a:noAutofit/>
          </a:bodyPr>
          <a:lstStyle>
            <a:lvl1pPr marL="0" indent="0" algn="ctr">
              <a:buFontTx/>
              <a:buNone/>
              <a:defRPr sz="1600">
                <a:solidFill>
                  <a:schemeClr val="bg2"/>
                </a:solidFill>
                <a:latin typeface="Open Sans Light Italic"/>
                <a:ea typeface="Open Sans Semibold"/>
                <a:cs typeface="Open Sans Light Italic"/>
              </a:defRPr>
            </a:lvl1pPr>
          </a:lstStyle>
          <a:p>
            <a:pPr lvl="0"/>
            <a:r>
              <a:rPr lang="en-JM" dirty="0" smtClean="0"/>
              <a:t>1</a:t>
            </a:r>
            <a:endParaRPr lang="en-JM" dirty="0"/>
          </a:p>
        </p:txBody>
      </p:sp>
      <p:sp>
        <p:nvSpPr>
          <p:cNvPr id="28" name="Content Placeholder 6"/>
          <p:cNvSpPr>
            <a:spLocks noGrp="1" noChangeAspect="1"/>
          </p:cNvSpPr>
          <p:nvPr>
            <p:ph sz="quarter" idx="66" hasCustomPrompt="1"/>
          </p:nvPr>
        </p:nvSpPr>
        <p:spPr>
          <a:xfrm>
            <a:off x="640080" y="2891790"/>
            <a:ext cx="411480" cy="432000"/>
          </a:xfrm>
          <a:prstGeom prst="roundRect">
            <a:avLst>
              <a:gd name="adj" fmla="val 50000"/>
            </a:avLst>
          </a:prstGeom>
          <a:solidFill>
            <a:schemeClr val="accent1"/>
          </a:solidFill>
        </p:spPr>
        <p:txBody>
          <a:bodyPr anchor="ctr">
            <a:noAutofit/>
          </a:bodyPr>
          <a:lstStyle>
            <a:lvl1pPr marL="0" indent="0" algn="ctr">
              <a:buFontTx/>
              <a:buNone/>
              <a:defRPr sz="1600">
                <a:solidFill>
                  <a:schemeClr val="bg2"/>
                </a:solidFill>
                <a:latin typeface="Open Sans Light Italic"/>
                <a:ea typeface="Open Sans Semibold"/>
                <a:cs typeface="Open Sans Light Italic"/>
              </a:defRPr>
            </a:lvl1pPr>
          </a:lstStyle>
          <a:p>
            <a:pPr lvl="0"/>
            <a:r>
              <a:rPr lang="en-JM" dirty="0" smtClean="0"/>
              <a:t>1</a:t>
            </a:r>
            <a:endParaRPr lang="en-JM" dirty="0"/>
          </a:p>
        </p:txBody>
      </p:sp>
      <p:sp>
        <p:nvSpPr>
          <p:cNvPr id="29" name="Content Placeholder 6"/>
          <p:cNvSpPr>
            <a:spLocks noGrp="1" noChangeAspect="1"/>
          </p:cNvSpPr>
          <p:nvPr>
            <p:ph sz="quarter" idx="67" hasCustomPrompt="1"/>
          </p:nvPr>
        </p:nvSpPr>
        <p:spPr>
          <a:xfrm>
            <a:off x="640080" y="3425190"/>
            <a:ext cx="411480" cy="432000"/>
          </a:xfrm>
          <a:prstGeom prst="roundRect">
            <a:avLst>
              <a:gd name="adj" fmla="val 50000"/>
            </a:avLst>
          </a:prstGeom>
          <a:solidFill>
            <a:schemeClr val="accent1"/>
          </a:solidFill>
        </p:spPr>
        <p:txBody>
          <a:bodyPr anchor="ctr">
            <a:noAutofit/>
          </a:bodyPr>
          <a:lstStyle>
            <a:lvl1pPr marL="0" indent="0" algn="ctr">
              <a:buFontTx/>
              <a:buNone/>
              <a:defRPr sz="1600">
                <a:solidFill>
                  <a:schemeClr val="bg2"/>
                </a:solidFill>
                <a:latin typeface="Open Sans Light Italic"/>
                <a:ea typeface="Open Sans Semibold"/>
                <a:cs typeface="Open Sans Light Italic"/>
              </a:defRPr>
            </a:lvl1pPr>
          </a:lstStyle>
          <a:p>
            <a:pPr lvl="0"/>
            <a:r>
              <a:rPr lang="en-JM" dirty="0" smtClean="0"/>
              <a:t>1</a:t>
            </a:r>
            <a:endParaRPr lang="en-JM" dirty="0"/>
          </a:p>
        </p:txBody>
      </p:sp>
      <p:sp>
        <p:nvSpPr>
          <p:cNvPr id="30" name="Content Placeholder 6"/>
          <p:cNvSpPr>
            <a:spLocks noGrp="1" noChangeAspect="1"/>
          </p:cNvSpPr>
          <p:nvPr>
            <p:ph sz="quarter" idx="68" hasCustomPrompt="1"/>
          </p:nvPr>
        </p:nvSpPr>
        <p:spPr>
          <a:xfrm>
            <a:off x="640080" y="3958590"/>
            <a:ext cx="411480" cy="432000"/>
          </a:xfrm>
          <a:prstGeom prst="roundRect">
            <a:avLst>
              <a:gd name="adj" fmla="val 50000"/>
            </a:avLst>
          </a:prstGeom>
          <a:solidFill>
            <a:schemeClr val="accent1"/>
          </a:solidFill>
        </p:spPr>
        <p:txBody>
          <a:bodyPr anchor="ctr">
            <a:noAutofit/>
          </a:bodyPr>
          <a:lstStyle>
            <a:lvl1pPr marL="0" indent="0" algn="ctr">
              <a:buFontTx/>
              <a:buNone/>
              <a:defRPr sz="1600">
                <a:solidFill>
                  <a:schemeClr val="bg2"/>
                </a:solidFill>
                <a:latin typeface="Open Sans Light Italic"/>
                <a:ea typeface="Open Sans Semibold"/>
                <a:cs typeface="Open Sans Light Italic"/>
              </a:defRPr>
            </a:lvl1pPr>
          </a:lstStyle>
          <a:p>
            <a:pPr lvl="0"/>
            <a:r>
              <a:rPr lang="en-JM" dirty="0" smtClean="0"/>
              <a:t>1</a:t>
            </a:r>
            <a:endParaRPr lang="en-JM" dirty="0"/>
          </a:p>
        </p:txBody>
      </p:sp>
      <p:sp>
        <p:nvSpPr>
          <p:cNvPr id="31" name="Content Placeholder 6"/>
          <p:cNvSpPr>
            <a:spLocks noGrp="1" noChangeAspect="1"/>
          </p:cNvSpPr>
          <p:nvPr>
            <p:ph sz="quarter" idx="69" hasCustomPrompt="1"/>
          </p:nvPr>
        </p:nvSpPr>
        <p:spPr>
          <a:xfrm>
            <a:off x="4693920" y="1748790"/>
            <a:ext cx="411480" cy="432000"/>
          </a:xfrm>
          <a:prstGeom prst="roundRect">
            <a:avLst>
              <a:gd name="adj" fmla="val 50000"/>
            </a:avLst>
          </a:prstGeom>
          <a:solidFill>
            <a:schemeClr val="accent3"/>
          </a:solidFill>
        </p:spPr>
        <p:txBody>
          <a:bodyPr anchor="ctr">
            <a:noAutofit/>
          </a:bodyPr>
          <a:lstStyle>
            <a:lvl1pPr marL="0" indent="0" algn="ctr">
              <a:buFontTx/>
              <a:buNone/>
              <a:defRPr sz="1600">
                <a:solidFill>
                  <a:schemeClr val="bg2"/>
                </a:solidFill>
                <a:latin typeface="Open Sans Light Italic"/>
                <a:ea typeface="Open Sans Semibold"/>
                <a:cs typeface="Open Sans Light Italic"/>
              </a:defRPr>
            </a:lvl1pPr>
          </a:lstStyle>
          <a:p>
            <a:pPr lvl="0"/>
            <a:r>
              <a:rPr lang="en-JM" dirty="0" smtClean="0"/>
              <a:t>1</a:t>
            </a:r>
            <a:endParaRPr lang="en-JM" dirty="0"/>
          </a:p>
        </p:txBody>
      </p:sp>
      <p:sp>
        <p:nvSpPr>
          <p:cNvPr id="32" name="Content Placeholder 6"/>
          <p:cNvSpPr>
            <a:spLocks noGrp="1" noChangeAspect="1"/>
          </p:cNvSpPr>
          <p:nvPr>
            <p:ph sz="quarter" idx="70" hasCustomPrompt="1"/>
          </p:nvPr>
        </p:nvSpPr>
        <p:spPr>
          <a:xfrm>
            <a:off x="4693920" y="2297430"/>
            <a:ext cx="411480" cy="432000"/>
          </a:xfrm>
          <a:prstGeom prst="roundRect">
            <a:avLst>
              <a:gd name="adj" fmla="val 50000"/>
            </a:avLst>
          </a:prstGeom>
          <a:solidFill>
            <a:schemeClr val="accent3"/>
          </a:solidFill>
        </p:spPr>
        <p:txBody>
          <a:bodyPr anchor="ctr">
            <a:noAutofit/>
          </a:bodyPr>
          <a:lstStyle>
            <a:lvl1pPr marL="0" indent="0" algn="ctr">
              <a:buFontTx/>
              <a:buNone/>
              <a:defRPr sz="1600">
                <a:solidFill>
                  <a:schemeClr val="bg2"/>
                </a:solidFill>
                <a:latin typeface="Open Sans Light Italic"/>
                <a:ea typeface="Open Sans Semibold"/>
                <a:cs typeface="Open Sans Light Italic"/>
              </a:defRPr>
            </a:lvl1pPr>
          </a:lstStyle>
          <a:p>
            <a:pPr lvl="0"/>
            <a:r>
              <a:rPr lang="en-JM" dirty="0" smtClean="0"/>
              <a:t>1</a:t>
            </a:r>
            <a:endParaRPr lang="en-JM" dirty="0"/>
          </a:p>
        </p:txBody>
      </p:sp>
      <p:sp>
        <p:nvSpPr>
          <p:cNvPr id="33" name="Content Placeholder 6"/>
          <p:cNvSpPr>
            <a:spLocks noGrp="1" noChangeAspect="1"/>
          </p:cNvSpPr>
          <p:nvPr>
            <p:ph sz="quarter" idx="71" hasCustomPrompt="1"/>
          </p:nvPr>
        </p:nvSpPr>
        <p:spPr>
          <a:xfrm>
            <a:off x="4693920" y="2891790"/>
            <a:ext cx="411480" cy="432000"/>
          </a:xfrm>
          <a:prstGeom prst="roundRect">
            <a:avLst>
              <a:gd name="adj" fmla="val 50000"/>
            </a:avLst>
          </a:prstGeom>
          <a:solidFill>
            <a:schemeClr val="accent3"/>
          </a:solidFill>
        </p:spPr>
        <p:txBody>
          <a:bodyPr anchor="ctr">
            <a:noAutofit/>
          </a:bodyPr>
          <a:lstStyle>
            <a:lvl1pPr marL="0" indent="0" algn="ctr">
              <a:buFontTx/>
              <a:buNone/>
              <a:defRPr sz="1600">
                <a:solidFill>
                  <a:schemeClr val="bg2"/>
                </a:solidFill>
                <a:latin typeface="Open Sans Light Italic"/>
                <a:ea typeface="Open Sans Semibold"/>
                <a:cs typeface="Open Sans Light Italic"/>
              </a:defRPr>
            </a:lvl1pPr>
          </a:lstStyle>
          <a:p>
            <a:pPr lvl="0"/>
            <a:r>
              <a:rPr lang="en-JM" dirty="0" smtClean="0"/>
              <a:t>1</a:t>
            </a:r>
            <a:endParaRPr lang="en-JM" dirty="0"/>
          </a:p>
        </p:txBody>
      </p:sp>
      <p:sp>
        <p:nvSpPr>
          <p:cNvPr id="34" name="Content Placeholder 6"/>
          <p:cNvSpPr>
            <a:spLocks noGrp="1" noChangeAspect="1"/>
          </p:cNvSpPr>
          <p:nvPr>
            <p:ph sz="quarter" idx="72" hasCustomPrompt="1"/>
          </p:nvPr>
        </p:nvSpPr>
        <p:spPr>
          <a:xfrm>
            <a:off x="4693920" y="3425190"/>
            <a:ext cx="411480" cy="432000"/>
          </a:xfrm>
          <a:prstGeom prst="roundRect">
            <a:avLst>
              <a:gd name="adj" fmla="val 50000"/>
            </a:avLst>
          </a:prstGeom>
          <a:solidFill>
            <a:schemeClr val="accent3"/>
          </a:solidFill>
        </p:spPr>
        <p:txBody>
          <a:bodyPr anchor="ctr">
            <a:noAutofit/>
          </a:bodyPr>
          <a:lstStyle>
            <a:lvl1pPr marL="0" indent="0" algn="ctr">
              <a:buFontTx/>
              <a:buNone/>
              <a:defRPr sz="1600">
                <a:solidFill>
                  <a:schemeClr val="bg2"/>
                </a:solidFill>
                <a:latin typeface="Open Sans Light Italic"/>
                <a:ea typeface="Open Sans Semibold"/>
                <a:cs typeface="Open Sans Light Italic"/>
              </a:defRPr>
            </a:lvl1pPr>
          </a:lstStyle>
          <a:p>
            <a:pPr lvl="0"/>
            <a:r>
              <a:rPr lang="en-JM" dirty="0" smtClean="0"/>
              <a:t>1</a:t>
            </a:r>
            <a:endParaRPr lang="en-JM" dirty="0"/>
          </a:p>
        </p:txBody>
      </p:sp>
      <p:sp>
        <p:nvSpPr>
          <p:cNvPr id="35" name="Content Placeholder 6"/>
          <p:cNvSpPr>
            <a:spLocks noGrp="1" noChangeAspect="1"/>
          </p:cNvSpPr>
          <p:nvPr>
            <p:ph sz="quarter" idx="73" hasCustomPrompt="1"/>
          </p:nvPr>
        </p:nvSpPr>
        <p:spPr>
          <a:xfrm>
            <a:off x="4693920" y="3958590"/>
            <a:ext cx="411480" cy="432000"/>
          </a:xfrm>
          <a:prstGeom prst="roundRect">
            <a:avLst>
              <a:gd name="adj" fmla="val 50000"/>
            </a:avLst>
          </a:prstGeom>
          <a:solidFill>
            <a:schemeClr val="accent3"/>
          </a:solidFill>
        </p:spPr>
        <p:txBody>
          <a:bodyPr anchor="ctr">
            <a:noAutofit/>
          </a:bodyPr>
          <a:lstStyle>
            <a:lvl1pPr marL="0" indent="0" algn="ctr">
              <a:buFontTx/>
              <a:buNone/>
              <a:defRPr sz="1600">
                <a:solidFill>
                  <a:schemeClr val="bg2"/>
                </a:solidFill>
                <a:latin typeface="Open Sans Light Italic"/>
                <a:ea typeface="Open Sans Semibold"/>
                <a:cs typeface="Open Sans Light Italic"/>
              </a:defRPr>
            </a:lvl1pPr>
          </a:lstStyle>
          <a:p>
            <a:pPr lvl="0"/>
            <a:r>
              <a:rPr lang="en-JM" dirty="0" smtClean="0"/>
              <a:t>1</a:t>
            </a:r>
            <a:endParaRPr lang="en-JM" dirty="0"/>
          </a:p>
        </p:txBody>
      </p:sp>
      <p:sp>
        <p:nvSpPr>
          <p:cNvPr id="26"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36"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889010583"/>
      </p:ext>
    </p:extLst>
  </p:cSld>
  <p:clrMapOvr>
    <a:masterClrMapping/>
  </p:clrMapOvr>
  <p:transition spd="slow">
    <p:push dir="u"/>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sp>
        <p:nvSpPr>
          <p:cNvPr id="6"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7"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3557684817"/>
      </p:ext>
    </p:extLst>
  </p:cSld>
  <p:clrMapOvr>
    <a:masterClrMapping/>
  </p:clrMapOvr>
  <p:transition spd="slow">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0_Title and Content">
    <p:spTree>
      <p:nvGrpSpPr>
        <p:cNvPr id="1" name=""/>
        <p:cNvGrpSpPr/>
        <p:nvPr/>
      </p:nvGrpSpPr>
      <p:grpSpPr>
        <a:xfrm>
          <a:off x="0" y="0"/>
          <a:ext cx="0" cy="0"/>
          <a:chOff x="0" y="0"/>
          <a:chExt cx="0" cy="0"/>
        </a:xfrm>
      </p:grpSpPr>
      <p:sp>
        <p:nvSpPr>
          <p:cNvPr id="19" name="Picture Placeholder 21"/>
          <p:cNvSpPr>
            <a:spLocks noGrp="1"/>
          </p:cNvSpPr>
          <p:nvPr>
            <p:ph type="pic" sz="quarter" idx="27"/>
          </p:nvPr>
        </p:nvSpPr>
        <p:spPr>
          <a:xfrm>
            <a:off x="3429000" y="1428750"/>
            <a:ext cx="2438400" cy="3352800"/>
          </a:xfrm>
        </p:spPr>
        <p:txBody>
          <a:bodyPr>
            <a:normAutofit/>
          </a:bodyPr>
          <a:lstStyle>
            <a:lvl1pPr marL="0" indent="0">
              <a:buNone/>
              <a:defRPr sz="1050"/>
            </a:lvl1pPr>
          </a:lstStyle>
          <a:p>
            <a:endParaRPr lang="en-US"/>
          </a:p>
        </p:txBody>
      </p:sp>
      <p:sp>
        <p:nvSpPr>
          <p:cNvPr id="6"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50" b="0" kern="0" spc="0">
                <a:solidFill>
                  <a:schemeClr val="tx1">
                    <a:lumMod val="75000"/>
                  </a:schemeClr>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7"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3043192093"/>
      </p:ext>
    </p:extLst>
  </p:cSld>
  <p:clrMapOvr>
    <a:masterClrMapping/>
  </p:clrMapOvr>
  <p:transition spd="slow">
    <p:push dir="u"/>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24000"/>
            <a:ext cx="8229600" cy="2971802"/>
          </a:xfrm>
        </p:spPr>
        <p:txBody>
          <a:bodyPr>
            <a:normAutofit/>
          </a:bodyPr>
          <a:lstStyle>
            <a:lvl1pPr>
              <a:defRPr sz="1350">
                <a:solidFill>
                  <a:schemeClr val="tx1">
                    <a:lumMod val="50000"/>
                    <a:lumOff val="50000"/>
                  </a:schemeClr>
                </a:solidFill>
                <a:latin typeface="Open Sans Semibold"/>
                <a:cs typeface="Open Sans Semibold"/>
              </a:defRPr>
            </a:lvl1pPr>
            <a:lvl2pPr>
              <a:defRPr sz="1100">
                <a:solidFill>
                  <a:schemeClr val="tx1">
                    <a:lumMod val="50000"/>
                    <a:lumOff val="50000"/>
                  </a:schemeClr>
                </a:solidFill>
                <a:latin typeface="Open Sans Semibold"/>
                <a:cs typeface="Open Sans Semibold"/>
              </a:defRPr>
            </a:lvl2pPr>
            <a:lvl3pPr>
              <a:defRPr sz="1100">
                <a:solidFill>
                  <a:schemeClr val="tx1">
                    <a:lumMod val="50000"/>
                    <a:lumOff val="50000"/>
                  </a:schemeClr>
                </a:solidFill>
                <a:latin typeface="Open Sans Semibold"/>
                <a:cs typeface="Open Sans Semibold"/>
              </a:defRPr>
            </a:lvl3pPr>
            <a:lvl4pPr>
              <a:defRPr sz="1050">
                <a:solidFill>
                  <a:schemeClr val="tx1">
                    <a:lumMod val="50000"/>
                    <a:lumOff val="50000"/>
                  </a:schemeClr>
                </a:solidFill>
                <a:latin typeface="Open Sans Semibold"/>
                <a:cs typeface="Open Sans Semibold"/>
              </a:defRPr>
            </a:lvl4pPr>
            <a:lvl5pPr>
              <a:defRPr sz="1050">
                <a:solidFill>
                  <a:schemeClr val="tx1">
                    <a:lumMod val="50000"/>
                    <a:lumOff val="50000"/>
                  </a:schemeClr>
                </a:solidFill>
                <a:latin typeface="Open Sans Semibold"/>
                <a:cs typeface="Open Sans Semibold"/>
              </a:defRPr>
            </a:lvl5pPr>
          </a:lstStyle>
          <a:p>
            <a:pPr lvl="0"/>
            <a:r>
              <a:rPr lang="en-US" dirty="0" smtClean="0"/>
              <a:t>Click to edit Master text styles</a:t>
            </a:r>
          </a:p>
          <a:p>
            <a:pPr lvl="1"/>
            <a:r>
              <a:rPr lang="en-US" dirty="0" smtClean="0"/>
              <a:t>Second level</a:t>
            </a:r>
          </a:p>
          <a:p>
            <a:pPr lvl="2"/>
            <a:r>
              <a:rPr lang="en-US" dirty="0" smtClean="0"/>
              <a:t>Third </a:t>
            </a:r>
            <a:r>
              <a:rPr lang="en-US" dirty="0" err="1" smtClean="0"/>
              <a:t>leve</a:t>
            </a:r>
            <a:endParaRPr lang="en-US" dirty="0" smtClean="0"/>
          </a:p>
        </p:txBody>
      </p:sp>
      <p:sp>
        <p:nvSpPr>
          <p:cNvPr id="7"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8"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1188825639"/>
      </p:ext>
    </p:extLst>
  </p:cSld>
  <p:clrMapOvr>
    <a:masterClrMapping/>
  </p:clrMapOvr>
  <p:transition spd="slow">
    <p:push dir="u"/>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sp>
        <p:nvSpPr>
          <p:cNvPr id="8" name="Text Placeholder 2"/>
          <p:cNvSpPr>
            <a:spLocks noGrp="1"/>
          </p:cNvSpPr>
          <p:nvPr>
            <p:ph type="body" sz="quarter" idx="33"/>
          </p:nvPr>
        </p:nvSpPr>
        <p:spPr>
          <a:xfrm>
            <a:off x="533400" y="1504950"/>
            <a:ext cx="2133600" cy="274320"/>
          </a:xfrm>
        </p:spPr>
        <p:txBody>
          <a:bodyPr>
            <a:noAutofit/>
          </a:bodyPr>
          <a:lstStyle>
            <a:lvl1pPr marL="0" indent="0">
              <a:buNone/>
              <a:defRPr sz="1350">
                <a:solidFill>
                  <a:schemeClr val="tx1"/>
                </a:solidFill>
                <a:latin typeface="Open Sans Bold"/>
                <a:cs typeface="Open Sans Bold"/>
              </a:defRPr>
            </a:lvl1pPr>
          </a:lstStyle>
          <a:p>
            <a:pPr lvl="0"/>
            <a:endParaRPr lang="en-JM" dirty="0"/>
          </a:p>
        </p:txBody>
      </p:sp>
      <p:sp>
        <p:nvSpPr>
          <p:cNvPr id="9" name="Text Placeholder 14"/>
          <p:cNvSpPr>
            <a:spLocks noGrp="1"/>
          </p:cNvSpPr>
          <p:nvPr>
            <p:ph type="body" sz="quarter" idx="34"/>
          </p:nvPr>
        </p:nvSpPr>
        <p:spPr>
          <a:xfrm>
            <a:off x="533400" y="1809750"/>
            <a:ext cx="2819400" cy="609600"/>
          </a:xfrm>
        </p:spPr>
        <p:txBody>
          <a:bodyPr>
            <a:normAutofit/>
          </a:bodyPr>
          <a:lstStyle>
            <a:lvl1pPr marL="0" indent="0">
              <a:buFontTx/>
              <a:buNone/>
              <a:defRPr sz="1100">
                <a:solidFill>
                  <a:schemeClr val="tx1">
                    <a:lumMod val="50000"/>
                    <a:lumOff val="50000"/>
                  </a:schemeClr>
                </a:solidFill>
                <a:latin typeface="Open Sans Semibold"/>
                <a:cs typeface="Open Sans Semibold"/>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dirty="0"/>
          </a:p>
        </p:txBody>
      </p:sp>
      <p:sp>
        <p:nvSpPr>
          <p:cNvPr id="10" name="Text Placeholder 2"/>
          <p:cNvSpPr>
            <a:spLocks noGrp="1"/>
          </p:cNvSpPr>
          <p:nvPr>
            <p:ph type="body" sz="quarter" idx="35"/>
          </p:nvPr>
        </p:nvSpPr>
        <p:spPr>
          <a:xfrm>
            <a:off x="533400" y="2571750"/>
            <a:ext cx="2133600" cy="274320"/>
          </a:xfrm>
        </p:spPr>
        <p:txBody>
          <a:bodyPr>
            <a:noAutofit/>
          </a:bodyPr>
          <a:lstStyle>
            <a:lvl1pPr marL="0" indent="0">
              <a:buNone/>
              <a:defRPr sz="1350">
                <a:solidFill>
                  <a:schemeClr val="tx1"/>
                </a:solidFill>
                <a:latin typeface="Open Sans Bold"/>
                <a:cs typeface="Open Sans Bold"/>
              </a:defRPr>
            </a:lvl1pPr>
          </a:lstStyle>
          <a:p>
            <a:pPr lvl="0"/>
            <a:endParaRPr lang="en-JM" dirty="0"/>
          </a:p>
        </p:txBody>
      </p:sp>
      <p:sp>
        <p:nvSpPr>
          <p:cNvPr id="11" name="Text Placeholder 14"/>
          <p:cNvSpPr>
            <a:spLocks noGrp="1"/>
          </p:cNvSpPr>
          <p:nvPr>
            <p:ph type="body" sz="quarter" idx="36"/>
          </p:nvPr>
        </p:nvSpPr>
        <p:spPr>
          <a:xfrm>
            <a:off x="533400" y="2876550"/>
            <a:ext cx="2819400" cy="609600"/>
          </a:xfrm>
        </p:spPr>
        <p:txBody>
          <a:bodyPr>
            <a:normAutofit/>
          </a:bodyPr>
          <a:lstStyle>
            <a:lvl1pPr marL="0" indent="0">
              <a:buFontTx/>
              <a:buNone/>
              <a:defRPr sz="1100">
                <a:solidFill>
                  <a:schemeClr val="tx1">
                    <a:lumMod val="50000"/>
                    <a:lumOff val="50000"/>
                  </a:schemeClr>
                </a:solidFill>
                <a:latin typeface="Open Sans Semibold"/>
                <a:cs typeface="Open Sans Semibold"/>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dirty="0"/>
          </a:p>
        </p:txBody>
      </p:sp>
      <p:sp>
        <p:nvSpPr>
          <p:cNvPr id="12" name="Text Placeholder 2"/>
          <p:cNvSpPr>
            <a:spLocks noGrp="1"/>
          </p:cNvSpPr>
          <p:nvPr>
            <p:ph type="body" sz="quarter" idx="37"/>
          </p:nvPr>
        </p:nvSpPr>
        <p:spPr>
          <a:xfrm>
            <a:off x="533400" y="3638550"/>
            <a:ext cx="2133600" cy="274320"/>
          </a:xfrm>
        </p:spPr>
        <p:txBody>
          <a:bodyPr>
            <a:noAutofit/>
          </a:bodyPr>
          <a:lstStyle>
            <a:lvl1pPr marL="0" indent="0">
              <a:buNone/>
              <a:defRPr sz="1350">
                <a:solidFill>
                  <a:schemeClr val="tx1"/>
                </a:solidFill>
                <a:latin typeface="Open Sans Bold"/>
                <a:cs typeface="Open Sans Bold"/>
              </a:defRPr>
            </a:lvl1pPr>
          </a:lstStyle>
          <a:p>
            <a:pPr lvl="0"/>
            <a:endParaRPr lang="en-JM" dirty="0"/>
          </a:p>
        </p:txBody>
      </p:sp>
      <p:sp>
        <p:nvSpPr>
          <p:cNvPr id="13" name="Text Placeholder 14"/>
          <p:cNvSpPr>
            <a:spLocks noGrp="1"/>
          </p:cNvSpPr>
          <p:nvPr>
            <p:ph type="body" sz="quarter" idx="38"/>
          </p:nvPr>
        </p:nvSpPr>
        <p:spPr>
          <a:xfrm>
            <a:off x="533400" y="3943350"/>
            <a:ext cx="2819400" cy="609600"/>
          </a:xfrm>
        </p:spPr>
        <p:txBody>
          <a:bodyPr>
            <a:normAutofit/>
          </a:bodyPr>
          <a:lstStyle>
            <a:lvl1pPr marL="0" indent="0">
              <a:buFontTx/>
              <a:buNone/>
              <a:defRPr sz="1100">
                <a:solidFill>
                  <a:schemeClr val="tx1">
                    <a:lumMod val="50000"/>
                    <a:lumOff val="50000"/>
                  </a:schemeClr>
                </a:solidFill>
                <a:latin typeface="Open Sans Semibold"/>
                <a:cs typeface="Open Sans Semibold"/>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dirty="0"/>
          </a:p>
        </p:txBody>
      </p:sp>
      <p:sp>
        <p:nvSpPr>
          <p:cNvPr id="15"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7"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1424369850"/>
      </p:ext>
    </p:extLst>
  </p:cSld>
  <p:clrMapOvr>
    <a:masterClrMapping/>
  </p:clrMapOvr>
  <p:transition spd="slow">
    <p:push dir="u"/>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6_Title and Content">
    <p:spTree>
      <p:nvGrpSpPr>
        <p:cNvPr id="1" name=""/>
        <p:cNvGrpSpPr/>
        <p:nvPr/>
      </p:nvGrpSpPr>
      <p:grpSpPr>
        <a:xfrm>
          <a:off x="0" y="0"/>
          <a:ext cx="0" cy="0"/>
          <a:chOff x="0" y="0"/>
          <a:chExt cx="0" cy="0"/>
        </a:xfrm>
      </p:grpSpPr>
      <p:sp>
        <p:nvSpPr>
          <p:cNvPr id="17" name="Picture Placeholder 16"/>
          <p:cNvSpPr>
            <a:spLocks noGrp="1"/>
          </p:cNvSpPr>
          <p:nvPr>
            <p:ph type="pic" sz="quarter" idx="59"/>
          </p:nvPr>
        </p:nvSpPr>
        <p:spPr>
          <a:xfrm>
            <a:off x="1216" y="-18290"/>
            <a:ext cx="9144000" cy="3656840"/>
          </a:xfrm>
        </p:spPr>
        <p:txBody>
          <a:bodyPr>
            <a:normAutofit/>
          </a:bodyPr>
          <a:lstStyle>
            <a:lvl1pPr>
              <a:defRPr sz="1400">
                <a:solidFill>
                  <a:srgbClr val="17375E"/>
                </a:solidFill>
              </a:defRPr>
            </a:lvl1pPr>
          </a:lstStyle>
          <a:p>
            <a:endParaRPr lang="en-JM"/>
          </a:p>
        </p:txBody>
      </p:sp>
    </p:spTree>
    <p:extLst>
      <p:ext uri="{BB962C8B-B14F-4D97-AF65-F5344CB8AC3E}">
        <p14:creationId xmlns:p14="http://schemas.microsoft.com/office/powerpoint/2010/main" val="3093885732"/>
      </p:ext>
    </p:extLst>
  </p:cSld>
  <p:clrMapOvr>
    <a:masterClrMapping/>
  </p:clrMapOvr>
  <p:transition spd="slow">
    <p:push dir="u"/>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0_Title and Content">
    <p:spTree>
      <p:nvGrpSpPr>
        <p:cNvPr id="1" name=""/>
        <p:cNvGrpSpPr/>
        <p:nvPr/>
      </p:nvGrpSpPr>
      <p:grpSpPr>
        <a:xfrm>
          <a:off x="0" y="0"/>
          <a:ext cx="0" cy="0"/>
          <a:chOff x="0" y="0"/>
          <a:chExt cx="0" cy="0"/>
        </a:xfrm>
      </p:grpSpPr>
      <p:sp>
        <p:nvSpPr>
          <p:cNvPr id="17" name="Picture Placeholder 16"/>
          <p:cNvSpPr>
            <a:spLocks noGrp="1"/>
          </p:cNvSpPr>
          <p:nvPr>
            <p:ph type="pic" sz="quarter" idx="59"/>
          </p:nvPr>
        </p:nvSpPr>
        <p:spPr>
          <a:xfrm>
            <a:off x="1216" y="-18290"/>
            <a:ext cx="9144000" cy="5161790"/>
          </a:xfrm>
        </p:spPr>
        <p:txBody>
          <a:bodyPr>
            <a:normAutofit/>
          </a:bodyPr>
          <a:lstStyle>
            <a:lvl1pPr>
              <a:defRPr sz="1400">
                <a:solidFill>
                  <a:srgbClr val="17375E"/>
                </a:solidFill>
              </a:defRPr>
            </a:lvl1pPr>
          </a:lstStyle>
          <a:p>
            <a:endParaRPr lang="en-JM"/>
          </a:p>
        </p:txBody>
      </p:sp>
      <p:sp>
        <p:nvSpPr>
          <p:cNvPr id="3" name="Picture Placeholder 2"/>
          <p:cNvSpPr>
            <a:spLocks noGrp="1"/>
          </p:cNvSpPr>
          <p:nvPr>
            <p:ph type="pic" sz="quarter" idx="60"/>
          </p:nvPr>
        </p:nvSpPr>
        <p:spPr>
          <a:xfrm>
            <a:off x="6096000" y="1123951"/>
            <a:ext cx="1676400" cy="2915999"/>
          </a:xfrm>
        </p:spPr>
        <p:txBody>
          <a:bodyPr/>
          <a:lstStyle/>
          <a:p>
            <a:endParaRPr lang="en-US"/>
          </a:p>
        </p:txBody>
      </p:sp>
    </p:spTree>
    <p:extLst>
      <p:ext uri="{BB962C8B-B14F-4D97-AF65-F5344CB8AC3E}">
        <p14:creationId xmlns:p14="http://schemas.microsoft.com/office/powerpoint/2010/main" val="3458909707"/>
      </p:ext>
    </p:extLst>
  </p:cSld>
  <p:clrMapOvr>
    <a:masterClrMapping/>
  </p:clrMapOvr>
  <p:transition spd="slow">
    <p:push dir="u"/>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7" name="Picture Placeholder 3"/>
          <p:cNvSpPr>
            <a:spLocks noGrp="1"/>
          </p:cNvSpPr>
          <p:nvPr>
            <p:ph type="pic" sz="quarter" idx="56"/>
          </p:nvPr>
        </p:nvSpPr>
        <p:spPr>
          <a:xfrm>
            <a:off x="609600" y="1657350"/>
            <a:ext cx="2133600" cy="1371600"/>
          </a:xfrm>
        </p:spPr>
        <p:txBody>
          <a:bodyPr>
            <a:normAutofit/>
          </a:bodyPr>
          <a:lstStyle>
            <a:lvl1pPr marL="0" indent="0">
              <a:buFontTx/>
              <a:buNone/>
              <a:defRPr sz="1100">
                <a:solidFill>
                  <a:srgbClr val="17252F"/>
                </a:solidFill>
              </a:defRPr>
            </a:lvl1pPr>
          </a:lstStyle>
          <a:p>
            <a:endParaRPr lang="en-JM"/>
          </a:p>
        </p:txBody>
      </p:sp>
      <p:sp>
        <p:nvSpPr>
          <p:cNvPr id="8" name="Picture Placeholder 3"/>
          <p:cNvSpPr>
            <a:spLocks noGrp="1"/>
          </p:cNvSpPr>
          <p:nvPr>
            <p:ph type="pic" sz="quarter" idx="57"/>
          </p:nvPr>
        </p:nvSpPr>
        <p:spPr>
          <a:xfrm>
            <a:off x="2836862" y="1657350"/>
            <a:ext cx="2133600" cy="1371600"/>
          </a:xfrm>
        </p:spPr>
        <p:txBody>
          <a:bodyPr>
            <a:normAutofit/>
          </a:bodyPr>
          <a:lstStyle>
            <a:lvl1pPr marL="0" indent="0">
              <a:buFontTx/>
              <a:buNone/>
              <a:defRPr sz="1100">
                <a:solidFill>
                  <a:srgbClr val="17252F"/>
                </a:solidFill>
              </a:defRPr>
            </a:lvl1pPr>
          </a:lstStyle>
          <a:p>
            <a:endParaRPr lang="en-JM"/>
          </a:p>
        </p:txBody>
      </p:sp>
      <p:sp>
        <p:nvSpPr>
          <p:cNvPr id="9" name="Picture Placeholder 3"/>
          <p:cNvSpPr>
            <a:spLocks noGrp="1"/>
          </p:cNvSpPr>
          <p:nvPr>
            <p:ph type="pic" sz="quarter" idx="58"/>
          </p:nvPr>
        </p:nvSpPr>
        <p:spPr>
          <a:xfrm>
            <a:off x="609600" y="3105150"/>
            <a:ext cx="2133600" cy="1371600"/>
          </a:xfrm>
        </p:spPr>
        <p:txBody>
          <a:bodyPr>
            <a:normAutofit/>
          </a:bodyPr>
          <a:lstStyle>
            <a:lvl1pPr marL="0" indent="0">
              <a:buFontTx/>
              <a:buNone/>
              <a:defRPr sz="1100">
                <a:solidFill>
                  <a:srgbClr val="17252F"/>
                </a:solidFill>
              </a:defRPr>
            </a:lvl1pPr>
          </a:lstStyle>
          <a:p>
            <a:endParaRPr lang="en-JM"/>
          </a:p>
        </p:txBody>
      </p:sp>
      <p:sp>
        <p:nvSpPr>
          <p:cNvPr id="10" name="Picture Placeholder 3"/>
          <p:cNvSpPr>
            <a:spLocks noGrp="1"/>
          </p:cNvSpPr>
          <p:nvPr>
            <p:ph type="pic" sz="quarter" idx="59"/>
          </p:nvPr>
        </p:nvSpPr>
        <p:spPr>
          <a:xfrm>
            <a:off x="2836862" y="3105150"/>
            <a:ext cx="2133600" cy="1371600"/>
          </a:xfrm>
        </p:spPr>
        <p:txBody>
          <a:bodyPr>
            <a:normAutofit/>
          </a:bodyPr>
          <a:lstStyle>
            <a:lvl1pPr marL="0" indent="0">
              <a:buFontTx/>
              <a:buNone/>
              <a:defRPr sz="1100">
                <a:solidFill>
                  <a:srgbClr val="17252F"/>
                </a:solidFill>
              </a:defRPr>
            </a:lvl1pPr>
          </a:lstStyle>
          <a:p>
            <a:endParaRPr lang="en-JM"/>
          </a:p>
        </p:txBody>
      </p:sp>
      <p:sp>
        <p:nvSpPr>
          <p:cNvPr id="12"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4"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2060513190"/>
      </p:ext>
    </p:extLst>
  </p:cSld>
  <p:clrMapOvr>
    <a:masterClrMapping/>
  </p:clrMapOvr>
  <p:transition spd="slow">
    <p:push dir="u"/>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8" name="Text Placeholder 7"/>
          <p:cNvSpPr txBox="1">
            <a:spLocks/>
          </p:cNvSpPr>
          <p:nvPr userDrawn="1"/>
        </p:nvSpPr>
        <p:spPr>
          <a:xfrm>
            <a:off x="0" y="0"/>
            <a:ext cx="9143999" cy="3181350"/>
          </a:xfrm>
          <a:prstGeom prst="rect">
            <a:avLst/>
          </a:prstGeom>
          <a:solidFill>
            <a:schemeClr val="accent1"/>
          </a:solidFill>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1600" kern="1200">
                <a:solidFill>
                  <a:schemeClr val="bg1">
                    <a:lumMod val="65000"/>
                  </a:schemeClr>
                </a:solidFill>
                <a:latin typeface="Calibri"/>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bg1">
                    <a:lumMod val="65000"/>
                  </a:schemeClr>
                </a:solidFill>
                <a:latin typeface="Calibri"/>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bg1">
                    <a:lumMod val="65000"/>
                  </a:schemeClr>
                </a:solidFill>
                <a:latin typeface="Calibri"/>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bg1">
                    <a:lumMod val="65000"/>
                  </a:schemeClr>
                </a:solidFill>
                <a:latin typeface="Calibri"/>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bg1">
                    <a:lumMod val="65000"/>
                  </a:schemeClr>
                </a:solidFill>
                <a:latin typeface="Calibri"/>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800" dirty="0">
              <a:solidFill>
                <a:srgbClr val="FFFFFF"/>
              </a:solidFill>
              <a:latin typeface="Open Sans Semibold"/>
              <a:cs typeface="Open Sans Semibold"/>
            </a:endParaRPr>
          </a:p>
        </p:txBody>
      </p:sp>
      <p:pic>
        <p:nvPicPr>
          <p:cNvPr id="9" name="Picture 8" descr="MacBook-Pro-mockup.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72012" y="1428750"/>
            <a:ext cx="3799976" cy="2362199"/>
          </a:xfrm>
          <a:prstGeom prst="rect">
            <a:avLst/>
          </a:prstGeom>
        </p:spPr>
      </p:pic>
      <p:sp>
        <p:nvSpPr>
          <p:cNvPr id="10" name="Picture Placeholder 2"/>
          <p:cNvSpPr>
            <a:spLocks noGrp="1"/>
          </p:cNvSpPr>
          <p:nvPr>
            <p:ph type="pic" sz="quarter" idx="13"/>
          </p:nvPr>
        </p:nvSpPr>
        <p:spPr>
          <a:xfrm>
            <a:off x="3160566" y="1598400"/>
            <a:ext cx="2808000" cy="1760694"/>
          </a:xfrm>
        </p:spPr>
        <p:txBody>
          <a:bodyPr>
            <a:normAutofit/>
          </a:bodyPr>
          <a:lstStyle>
            <a:lvl1pPr>
              <a:defRPr sz="1050">
                <a:solidFill>
                  <a:schemeClr val="bg1"/>
                </a:solidFill>
              </a:defRPr>
            </a:lvl1pPr>
          </a:lstStyle>
          <a:p>
            <a:endParaRPr lang="en-JM" dirty="0"/>
          </a:p>
        </p:txBody>
      </p:sp>
      <p:sp>
        <p:nvSpPr>
          <p:cNvPr id="6" name="Title Placeholder 1"/>
          <p:cNvSpPr>
            <a:spLocks noGrp="1"/>
          </p:cNvSpPr>
          <p:nvPr>
            <p:ph type="title"/>
          </p:nvPr>
        </p:nvSpPr>
        <p:spPr>
          <a:xfrm>
            <a:off x="762000" y="438150"/>
            <a:ext cx="7620000" cy="857250"/>
          </a:xfrm>
          <a:prstGeom prst="rect">
            <a:avLst/>
          </a:prstGeom>
        </p:spPr>
        <p:txBody>
          <a:bodyPr vert="horz" lIns="91440" tIns="45720" rIns="91440" bIns="45720" rtlCol="0" anchor="ctr">
            <a:normAutofit/>
          </a:bodyPr>
          <a:lstStyle>
            <a:lvl1pPr algn="ctr">
              <a:defRPr>
                <a:solidFill>
                  <a:schemeClr val="bg2"/>
                </a:solidFill>
              </a:defRPr>
            </a:lvl1pPr>
          </a:lstStyle>
          <a:p>
            <a:r>
              <a:rPr lang="en-US" dirty="0" smtClean="0"/>
              <a:t>Click to edit Master title style</a:t>
            </a:r>
            <a:endParaRPr lang="en-JM" dirty="0"/>
          </a:p>
        </p:txBody>
      </p:sp>
      <p:sp>
        <p:nvSpPr>
          <p:cNvPr id="7" name="Text Placeholder 17"/>
          <p:cNvSpPr>
            <a:spLocks noGrp="1"/>
          </p:cNvSpPr>
          <p:nvPr>
            <p:ph type="body" sz="quarter" idx="24"/>
          </p:nvPr>
        </p:nvSpPr>
        <p:spPr>
          <a:xfrm>
            <a:off x="2057400" y="457200"/>
            <a:ext cx="5029200" cy="323850"/>
          </a:xfrm>
        </p:spPr>
        <p:txBody>
          <a:bodyPr>
            <a:noAutofit/>
          </a:bodyPr>
          <a:lstStyle>
            <a:lvl1pPr marL="0" indent="0" algn="ctr">
              <a:buFontTx/>
              <a:buNone/>
              <a:defRPr sz="1300" b="0" kern="0" spc="0">
                <a:solidFill>
                  <a:schemeClr val="bg2"/>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2521388053"/>
      </p:ext>
    </p:extLst>
  </p:cSld>
  <p:clrMapOvr>
    <a:masterClrMapping/>
  </p:clrMapOvr>
  <p:transition spd="slow">
    <p:push dir="u"/>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8_Title and Content">
    <p:spTree>
      <p:nvGrpSpPr>
        <p:cNvPr id="1" name=""/>
        <p:cNvGrpSpPr/>
        <p:nvPr/>
      </p:nvGrpSpPr>
      <p:grpSpPr>
        <a:xfrm>
          <a:off x="0" y="0"/>
          <a:ext cx="0" cy="0"/>
          <a:chOff x="0" y="0"/>
          <a:chExt cx="0" cy="0"/>
        </a:xfrm>
      </p:grpSpPr>
      <p:sp>
        <p:nvSpPr>
          <p:cNvPr id="8" name="Text Placeholder 7"/>
          <p:cNvSpPr txBox="1">
            <a:spLocks/>
          </p:cNvSpPr>
          <p:nvPr userDrawn="1"/>
        </p:nvSpPr>
        <p:spPr>
          <a:xfrm>
            <a:off x="0" y="0"/>
            <a:ext cx="9143999" cy="2952750"/>
          </a:xfrm>
          <a:prstGeom prst="rect">
            <a:avLst/>
          </a:prstGeom>
          <a:solidFill>
            <a:schemeClr val="accent3"/>
          </a:solidFill>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1600" kern="1200">
                <a:solidFill>
                  <a:schemeClr val="bg1">
                    <a:lumMod val="65000"/>
                  </a:schemeClr>
                </a:solidFill>
                <a:latin typeface="Calibri"/>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bg1">
                    <a:lumMod val="65000"/>
                  </a:schemeClr>
                </a:solidFill>
                <a:latin typeface="Calibri"/>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bg1">
                    <a:lumMod val="65000"/>
                  </a:schemeClr>
                </a:solidFill>
                <a:latin typeface="Calibri"/>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bg1">
                    <a:lumMod val="65000"/>
                  </a:schemeClr>
                </a:solidFill>
                <a:latin typeface="Calibri"/>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bg1">
                    <a:lumMod val="65000"/>
                  </a:schemeClr>
                </a:solidFill>
                <a:latin typeface="Calibri"/>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800" dirty="0">
              <a:solidFill>
                <a:srgbClr val="FFFFFF"/>
              </a:solidFill>
              <a:latin typeface="Open Sans Semibold"/>
              <a:cs typeface="Open Sans Semibold"/>
            </a:endParaRPr>
          </a:p>
        </p:txBody>
      </p:sp>
      <p:sp>
        <p:nvSpPr>
          <p:cNvPr id="11" name="Picture Placeholder 28"/>
          <p:cNvSpPr>
            <a:spLocks noGrp="1"/>
          </p:cNvSpPr>
          <p:nvPr>
            <p:ph type="pic" sz="quarter" idx="51"/>
          </p:nvPr>
        </p:nvSpPr>
        <p:spPr>
          <a:xfrm>
            <a:off x="3810000" y="666750"/>
            <a:ext cx="1527048" cy="1527048"/>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Open Sans Semibold"/>
                <a:cs typeface="Open Sans Semibold"/>
              </a:defRPr>
            </a:lvl1pPr>
          </a:lstStyle>
          <a:p>
            <a:endParaRPr lang="en-JM" dirty="0"/>
          </a:p>
        </p:txBody>
      </p:sp>
    </p:spTree>
    <p:extLst>
      <p:ext uri="{BB962C8B-B14F-4D97-AF65-F5344CB8AC3E}">
        <p14:creationId xmlns:p14="http://schemas.microsoft.com/office/powerpoint/2010/main" val="2143973484"/>
      </p:ext>
    </p:extLst>
  </p:cSld>
  <p:clrMapOvr>
    <a:masterClrMapping/>
  </p:clrMapOvr>
  <p:transition spd="slow">
    <p:push dir="u"/>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15" name="Picture Placeholder 17"/>
          <p:cNvSpPr>
            <a:spLocks noGrp="1" noChangeAspect="1"/>
          </p:cNvSpPr>
          <p:nvPr>
            <p:ph type="pic" sz="quarter" idx="23"/>
          </p:nvPr>
        </p:nvSpPr>
        <p:spPr>
          <a:xfrm>
            <a:off x="4086001" y="1218752"/>
            <a:ext cx="971999" cy="971998"/>
          </a:xfrm>
          <a:prstGeom prst="ellipse">
            <a:avLst/>
          </a:prstGeom>
          <a:ln w="28575" cmpd="sng">
            <a:solidFill>
              <a:srgbClr val="FFFFFF"/>
            </a:solidFill>
          </a:ln>
        </p:spPr>
        <p:txBody>
          <a:bodyPr>
            <a:normAutofit/>
          </a:bodyPr>
          <a:lstStyle>
            <a:lvl1pPr marL="0" indent="0" algn="ctr">
              <a:buFontTx/>
              <a:buNone/>
              <a:defRPr sz="1100">
                <a:solidFill>
                  <a:schemeClr val="bg1"/>
                </a:solidFill>
              </a:defRPr>
            </a:lvl1pPr>
          </a:lstStyle>
          <a:p>
            <a:endParaRPr lang="en-JM"/>
          </a:p>
        </p:txBody>
      </p:sp>
      <p:sp>
        <p:nvSpPr>
          <p:cNvPr id="16" name="Title Placeholder 1"/>
          <p:cNvSpPr>
            <a:spLocks noGrp="1"/>
          </p:cNvSpPr>
          <p:nvPr>
            <p:ph type="title"/>
          </p:nvPr>
        </p:nvSpPr>
        <p:spPr>
          <a:xfrm>
            <a:off x="609600" y="2240573"/>
            <a:ext cx="8229600" cy="857250"/>
          </a:xfrm>
          <a:prstGeom prst="rect">
            <a:avLst/>
          </a:prstGeom>
        </p:spPr>
        <p:txBody>
          <a:bodyPr vert="horz" lIns="91440" tIns="45720" rIns="91440" bIns="45720" rtlCol="0" anchor="ctr">
            <a:normAutofit/>
          </a:bodyPr>
          <a:lstStyle>
            <a:lvl1pPr>
              <a:defRPr sz="2400">
                <a:solidFill>
                  <a:schemeClr val="bg1">
                    <a:lumMod val="10000"/>
                  </a:schemeClr>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528370941"/>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pic>
        <p:nvPicPr>
          <p:cNvPr id="9" name="Picture 8" descr="MacBook-Pro-mockup.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600" y="1710833"/>
            <a:ext cx="4817160" cy="2994517"/>
          </a:xfrm>
          <a:prstGeom prst="rect">
            <a:avLst/>
          </a:prstGeom>
        </p:spPr>
      </p:pic>
      <p:sp>
        <p:nvSpPr>
          <p:cNvPr id="10" name="Picture Placeholder 2"/>
          <p:cNvSpPr>
            <a:spLocks noGrp="1"/>
          </p:cNvSpPr>
          <p:nvPr>
            <p:ph type="pic" sz="quarter" idx="13"/>
          </p:nvPr>
        </p:nvSpPr>
        <p:spPr>
          <a:xfrm>
            <a:off x="1231200" y="1926000"/>
            <a:ext cx="3564000" cy="2232000"/>
          </a:xfrm>
        </p:spPr>
        <p:txBody>
          <a:bodyPr>
            <a:normAutofit/>
          </a:bodyPr>
          <a:lstStyle>
            <a:lvl1pPr>
              <a:defRPr sz="1400">
                <a:solidFill>
                  <a:schemeClr val="bg1"/>
                </a:solidFill>
              </a:defRPr>
            </a:lvl1pPr>
          </a:lstStyle>
          <a:p>
            <a:endParaRPr lang="en-JM"/>
          </a:p>
        </p:txBody>
      </p:sp>
      <p:sp>
        <p:nvSpPr>
          <p:cNvPr id="8"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1"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2877273490"/>
      </p:ext>
    </p:extLst>
  </p:cSld>
  <p:clrMapOvr>
    <a:masterClrMapping/>
  </p:clrMapOvr>
  <p:transition spd="slow">
    <p:push dir="u"/>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9144000" cy="5143500"/>
          </a:xfrm>
        </p:spPr>
        <p:txBody>
          <a:bodyPr/>
          <a:lstStyle/>
          <a:p>
            <a:endParaRPr lang="en-JM"/>
          </a:p>
        </p:txBody>
      </p:sp>
    </p:spTree>
    <p:extLst>
      <p:ext uri="{BB962C8B-B14F-4D97-AF65-F5344CB8AC3E}">
        <p14:creationId xmlns:p14="http://schemas.microsoft.com/office/powerpoint/2010/main" val="1328874107"/>
      </p:ext>
    </p:extLst>
  </p:cSld>
  <p:clrMapOvr>
    <a:masterClrMapping/>
  </p:clrMapOvr>
  <p:transition spd="slow">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E787A"/>
                </a:solidFill>
              </a:defRPr>
            </a:lvl1pPr>
          </a:lstStyle>
          <a:p>
            <a:r>
              <a:rPr lang="en-US" dirty="0" smtClean="0"/>
              <a:t>Click to edit Master title style</a:t>
            </a:r>
            <a:endParaRPr lang="en-US" dirty="0"/>
          </a:p>
        </p:txBody>
      </p:sp>
      <p:sp>
        <p:nvSpPr>
          <p:cNvPr id="4" name="Picture Placeholder 28"/>
          <p:cNvSpPr>
            <a:spLocks noGrp="1" noChangeAspect="1"/>
          </p:cNvSpPr>
          <p:nvPr>
            <p:ph type="pic" sz="quarter" idx="51"/>
          </p:nvPr>
        </p:nvSpPr>
        <p:spPr>
          <a:xfrm>
            <a:off x="5334000" y="1657350"/>
            <a:ext cx="2133600" cy="2133600"/>
          </a:xfrm>
          <a:prstGeom prst="ellipse">
            <a:avLst/>
          </a:prstGeom>
          <a:ln w="76200" cap="sq">
            <a:noFill/>
            <a:miter lim="800000"/>
          </a:ln>
          <a:effectLst/>
        </p:spPr>
        <p:txBody>
          <a:bodyPr>
            <a:normAutofit/>
          </a:bodyPr>
          <a:lstStyle>
            <a:lvl1pPr marL="0" indent="0" algn="ctr">
              <a:buFontTx/>
              <a:buNone/>
              <a:defRPr sz="1050">
                <a:solidFill>
                  <a:schemeClr val="tx1">
                    <a:lumMod val="50000"/>
                    <a:lumOff val="50000"/>
                  </a:schemeClr>
                </a:solidFill>
                <a:latin typeface="Open Sans Semibold"/>
                <a:cs typeface="Open Sans Semibold"/>
              </a:defRPr>
            </a:lvl1pPr>
          </a:lstStyle>
          <a:p>
            <a:endParaRPr lang="en-JM" dirty="0"/>
          </a:p>
        </p:txBody>
      </p:sp>
      <p:sp>
        <p:nvSpPr>
          <p:cNvPr id="5" name="Picture Placeholder 28"/>
          <p:cNvSpPr>
            <a:spLocks noGrp="1" noChangeAspect="1"/>
          </p:cNvSpPr>
          <p:nvPr>
            <p:ph type="pic" sz="quarter" idx="52"/>
          </p:nvPr>
        </p:nvSpPr>
        <p:spPr>
          <a:xfrm>
            <a:off x="1676400" y="1657350"/>
            <a:ext cx="2133600" cy="2133600"/>
          </a:xfrm>
          <a:prstGeom prst="ellipse">
            <a:avLst/>
          </a:prstGeom>
          <a:ln w="76200" cap="sq">
            <a:noFill/>
            <a:miter lim="800000"/>
          </a:ln>
          <a:effectLst/>
        </p:spPr>
        <p:txBody>
          <a:bodyPr>
            <a:normAutofit/>
          </a:bodyPr>
          <a:lstStyle>
            <a:lvl1pPr marL="0" indent="0" algn="ctr">
              <a:buFontTx/>
              <a:buNone/>
              <a:defRPr sz="1050">
                <a:solidFill>
                  <a:schemeClr val="tx1">
                    <a:lumMod val="50000"/>
                    <a:lumOff val="50000"/>
                  </a:schemeClr>
                </a:solidFill>
                <a:latin typeface="Open Sans Semibold"/>
                <a:cs typeface="Open Sans Semibold"/>
              </a:defRPr>
            </a:lvl1pPr>
          </a:lstStyle>
          <a:p>
            <a:endParaRPr lang="en-JM" dirty="0"/>
          </a:p>
        </p:txBody>
      </p:sp>
      <p:sp>
        <p:nvSpPr>
          <p:cNvPr id="6"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5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3764632729"/>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572000" cy="5143500"/>
          </a:xfrm>
        </p:spPr>
        <p:txBody>
          <a:bodyPr/>
          <a:lstStyle/>
          <a:p>
            <a:endParaRPr lang="en-JM"/>
          </a:p>
        </p:txBody>
      </p:sp>
      <p:sp>
        <p:nvSpPr>
          <p:cNvPr id="18" name="Text Placeholder 17"/>
          <p:cNvSpPr>
            <a:spLocks noGrp="1"/>
          </p:cNvSpPr>
          <p:nvPr>
            <p:ph type="body" sz="quarter" idx="15"/>
          </p:nvPr>
        </p:nvSpPr>
        <p:spPr>
          <a:xfrm>
            <a:off x="5029200" y="2041523"/>
            <a:ext cx="3505200" cy="990600"/>
          </a:xfrm>
        </p:spPr>
        <p:txBody>
          <a:bodyPr>
            <a:noAutofit/>
          </a:bodyPr>
          <a:lstStyle>
            <a:lvl1pPr marL="0" indent="0">
              <a:buFontTx/>
              <a:buNone/>
              <a:defRPr sz="1000">
                <a:solidFill>
                  <a:schemeClr val="tx1">
                    <a:lumMod val="50000"/>
                    <a:lumOff val="50000"/>
                  </a:schemeClr>
                </a:solidFill>
                <a:latin typeface="Open Sans Semibold"/>
                <a:cs typeface="Open Sans Semibold"/>
              </a:defRPr>
            </a:lvl1pPr>
            <a:lvl2pPr marL="457200" indent="0">
              <a:buFontTx/>
              <a:buNone/>
              <a:defRPr sz="1100"/>
            </a:lvl2pPr>
            <a:lvl3pPr marL="914400" indent="0">
              <a:buFontTx/>
              <a:buNone/>
              <a:defRPr sz="1100"/>
            </a:lvl3pPr>
            <a:lvl4pPr marL="1371600" indent="0">
              <a:buFontTx/>
              <a:buNone/>
              <a:defRPr sz="1100"/>
            </a:lvl4pPr>
            <a:lvl5pPr marL="1828800" indent="0">
              <a:buFontTx/>
              <a:buNone/>
              <a:defRPr sz="1100"/>
            </a:lvl5pPr>
          </a:lstStyle>
          <a:p>
            <a:pPr lvl="0"/>
            <a:endParaRPr lang="en-JM" dirty="0"/>
          </a:p>
        </p:txBody>
      </p:sp>
      <p:sp>
        <p:nvSpPr>
          <p:cNvPr id="20" name="Content Placeholder 19"/>
          <p:cNvSpPr>
            <a:spLocks noGrp="1"/>
          </p:cNvSpPr>
          <p:nvPr>
            <p:ph sz="quarter" idx="16"/>
          </p:nvPr>
        </p:nvSpPr>
        <p:spPr>
          <a:xfrm>
            <a:off x="5638800" y="3108325"/>
            <a:ext cx="2438400" cy="307975"/>
          </a:xfrm>
          <a:prstGeom prst="rect">
            <a:avLst/>
          </a:prstGeom>
          <a:noFill/>
        </p:spPr>
        <p:txBody>
          <a:bodyPr>
            <a:noAutofit/>
          </a:bodyPr>
          <a:lstStyle>
            <a:lvl1pPr marL="0" indent="0">
              <a:buFontTx/>
              <a:buNone/>
              <a:defRPr sz="1000">
                <a:solidFill>
                  <a:schemeClr val="tx1">
                    <a:lumMod val="50000"/>
                    <a:lumOff val="50000"/>
                  </a:schemeClr>
                </a:solidFill>
                <a:latin typeface="Open Sans Semibold"/>
                <a:cs typeface="Open Sans Semibold"/>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dirty="0"/>
          </a:p>
        </p:txBody>
      </p:sp>
      <p:sp>
        <p:nvSpPr>
          <p:cNvPr id="21" name="Content Placeholder 19"/>
          <p:cNvSpPr>
            <a:spLocks noGrp="1"/>
          </p:cNvSpPr>
          <p:nvPr>
            <p:ph sz="quarter" idx="17"/>
          </p:nvPr>
        </p:nvSpPr>
        <p:spPr>
          <a:xfrm>
            <a:off x="5638800" y="3562350"/>
            <a:ext cx="2438400" cy="465119"/>
          </a:xfrm>
          <a:prstGeom prst="rect">
            <a:avLst/>
          </a:prstGeom>
          <a:noFill/>
        </p:spPr>
        <p:txBody>
          <a:bodyPr>
            <a:noAutofit/>
          </a:bodyPr>
          <a:lstStyle>
            <a:lvl1pPr marL="0" indent="0">
              <a:buFontTx/>
              <a:buNone/>
              <a:defRPr sz="1000">
                <a:solidFill>
                  <a:schemeClr val="tx1">
                    <a:lumMod val="50000"/>
                    <a:lumOff val="50000"/>
                  </a:schemeClr>
                </a:solidFill>
                <a:latin typeface="Open Sans Semibold"/>
                <a:cs typeface="Open Sans Semibold"/>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dirty="0"/>
          </a:p>
        </p:txBody>
      </p:sp>
      <p:sp>
        <p:nvSpPr>
          <p:cNvPr id="23" name="Text Placeholder 22"/>
          <p:cNvSpPr>
            <a:spLocks noGrp="1"/>
          </p:cNvSpPr>
          <p:nvPr>
            <p:ph type="body" sz="quarter" idx="18"/>
          </p:nvPr>
        </p:nvSpPr>
        <p:spPr>
          <a:xfrm>
            <a:off x="5029200" y="1733552"/>
            <a:ext cx="3505200" cy="357187"/>
          </a:xfrm>
        </p:spPr>
        <p:txBody>
          <a:bodyPr>
            <a:noAutofit/>
          </a:bodyPr>
          <a:lstStyle>
            <a:lvl1pPr marL="0" indent="0">
              <a:buFontTx/>
              <a:buNone/>
              <a:defRPr sz="1100">
                <a:solidFill>
                  <a:schemeClr val="tx1"/>
                </a:solidFill>
                <a:latin typeface="Open Sans Bold"/>
                <a:ea typeface="Open Sans Semibold"/>
                <a:cs typeface="Open Sans Bold"/>
              </a:defRPr>
            </a:lvl1pPr>
            <a:lvl2pPr marL="457200" indent="0">
              <a:buFontTx/>
              <a:buNone/>
              <a:defRPr sz="1300">
                <a:latin typeface="Open Sans" pitchFamily="34" charset="0"/>
                <a:ea typeface="Open Sans" pitchFamily="34" charset="0"/>
                <a:cs typeface="Open Sans" pitchFamily="34" charset="0"/>
              </a:defRPr>
            </a:lvl2pPr>
            <a:lvl3pPr marL="914400" indent="0">
              <a:buFontTx/>
              <a:buNone/>
              <a:defRPr sz="1300">
                <a:latin typeface="Open Sans" pitchFamily="34" charset="0"/>
                <a:ea typeface="Open Sans" pitchFamily="34" charset="0"/>
                <a:cs typeface="Open Sans" pitchFamily="34" charset="0"/>
              </a:defRPr>
            </a:lvl3pPr>
            <a:lvl4pPr marL="1371600" indent="0">
              <a:buFontTx/>
              <a:buNone/>
              <a:defRPr sz="1300">
                <a:latin typeface="Open Sans" pitchFamily="34" charset="0"/>
                <a:ea typeface="Open Sans" pitchFamily="34" charset="0"/>
                <a:cs typeface="Open Sans" pitchFamily="34" charset="0"/>
              </a:defRPr>
            </a:lvl4pPr>
            <a:lvl5pPr marL="1828800" indent="0">
              <a:buFontTx/>
              <a:buNone/>
              <a:defRPr sz="1300">
                <a:latin typeface="Open Sans" pitchFamily="34" charset="0"/>
                <a:ea typeface="Open Sans" pitchFamily="34" charset="0"/>
                <a:cs typeface="Open Sans" pitchFamily="34" charset="0"/>
              </a:defRPr>
            </a:lvl5pPr>
          </a:lstStyle>
          <a:p>
            <a:pPr lvl="0"/>
            <a:endParaRPr lang="en-JM" dirty="0"/>
          </a:p>
        </p:txBody>
      </p:sp>
      <p:sp>
        <p:nvSpPr>
          <p:cNvPr id="9" name="Title Placeholder 1"/>
          <p:cNvSpPr>
            <a:spLocks noGrp="1"/>
          </p:cNvSpPr>
          <p:nvPr>
            <p:ph type="title"/>
          </p:nvPr>
        </p:nvSpPr>
        <p:spPr>
          <a:xfrm>
            <a:off x="4953000" y="438150"/>
            <a:ext cx="3048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1407023606"/>
      </p:ext>
    </p:extLst>
  </p:cSld>
  <p:clrMapOvr>
    <a:masterClrMapping/>
  </p:clrMapOvr>
  <p:transition spd="slow">
    <p:push dir="u"/>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6019800" cy="5143500"/>
          </a:xfrm>
        </p:spPr>
        <p:txBody>
          <a:bodyPr/>
          <a:lstStyle/>
          <a:p>
            <a:endParaRPr lang="en-JM"/>
          </a:p>
        </p:txBody>
      </p:sp>
      <p:sp>
        <p:nvSpPr>
          <p:cNvPr id="4" name="Title Placeholder 1"/>
          <p:cNvSpPr>
            <a:spLocks noGrp="1"/>
          </p:cNvSpPr>
          <p:nvPr>
            <p:ph type="title"/>
          </p:nvPr>
        </p:nvSpPr>
        <p:spPr>
          <a:xfrm>
            <a:off x="6324600" y="647700"/>
            <a:ext cx="16764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840942183"/>
      </p:ext>
    </p:extLst>
  </p:cSld>
  <p:clrMapOvr>
    <a:masterClrMapping/>
  </p:clrMapOvr>
  <p:transition spd="slow">
    <p:push dir="u"/>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7" name="Picture Placeholder 3"/>
          <p:cNvSpPr>
            <a:spLocks noGrp="1"/>
          </p:cNvSpPr>
          <p:nvPr>
            <p:ph type="pic" sz="quarter" idx="63"/>
          </p:nvPr>
        </p:nvSpPr>
        <p:spPr>
          <a:xfrm>
            <a:off x="0" y="1733550"/>
            <a:ext cx="4724400" cy="2895600"/>
          </a:xfrm>
        </p:spPr>
        <p:txBody>
          <a:bodyPr>
            <a:normAutofit/>
          </a:bodyPr>
          <a:lstStyle>
            <a:lvl1pPr>
              <a:defRPr sz="1400"/>
            </a:lvl1pPr>
          </a:lstStyle>
          <a:p>
            <a:endParaRPr lang="en-JM" dirty="0"/>
          </a:p>
        </p:txBody>
      </p:sp>
      <p:sp>
        <p:nvSpPr>
          <p:cNvPr id="8" name="Text Placeholder 5"/>
          <p:cNvSpPr>
            <a:spLocks noGrp="1"/>
          </p:cNvSpPr>
          <p:nvPr>
            <p:ph type="body" sz="quarter" idx="66"/>
          </p:nvPr>
        </p:nvSpPr>
        <p:spPr>
          <a:xfrm>
            <a:off x="5475291" y="2274270"/>
            <a:ext cx="2994025" cy="1219818"/>
          </a:xfrm>
        </p:spPr>
        <p:txBody>
          <a:bodyPr>
            <a:normAutofit/>
          </a:bodyPr>
          <a:lstStyle>
            <a:lvl1pPr marL="0" indent="0">
              <a:buFontTx/>
              <a:buNone/>
              <a:defRPr sz="1100">
                <a:solidFill>
                  <a:schemeClr val="tx1">
                    <a:lumMod val="50000"/>
                    <a:lumOff val="50000"/>
                  </a:schemeClr>
                </a:solidFill>
                <a:latin typeface="Open Sans Semibold"/>
                <a:cs typeface="Open Sans Semibold"/>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dirty="0"/>
          </a:p>
        </p:txBody>
      </p:sp>
      <p:sp>
        <p:nvSpPr>
          <p:cNvPr id="9" name="Text Placeholder 8"/>
          <p:cNvSpPr>
            <a:spLocks noGrp="1"/>
          </p:cNvSpPr>
          <p:nvPr>
            <p:ph type="body" sz="quarter" idx="67"/>
          </p:nvPr>
        </p:nvSpPr>
        <p:spPr>
          <a:xfrm>
            <a:off x="5486400" y="1885950"/>
            <a:ext cx="1730375" cy="358775"/>
          </a:xfrm>
        </p:spPr>
        <p:txBody>
          <a:bodyPr>
            <a:noAutofit/>
          </a:bodyPr>
          <a:lstStyle>
            <a:lvl1pPr marL="0" indent="0">
              <a:buFontTx/>
              <a:buNone/>
              <a:defRPr sz="1350">
                <a:solidFill>
                  <a:schemeClr val="tx1"/>
                </a:solidFill>
                <a:latin typeface="Open Sans Bold"/>
                <a:cs typeface="Open Sans Bold"/>
              </a:defRPr>
            </a:lvl1pPr>
            <a:lvl2pPr marL="457200" indent="0">
              <a:buFontTx/>
              <a:buNone/>
              <a:defRPr sz="1400">
                <a:latin typeface="Franklin Gothic Medium" pitchFamily="34" charset="0"/>
              </a:defRPr>
            </a:lvl2pPr>
            <a:lvl3pPr marL="914400" indent="0">
              <a:buFontTx/>
              <a:buNone/>
              <a:defRPr sz="1400">
                <a:latin typeface="Franklin Gothic Medium" pitchFamily="34" charset="0"/>
              </a:defRPr>
            </a:lvl3pPr>
            <a:lvl4pPr marL="1371600" indent="0">
              <a:buFontTx/>
              <a:buNone/>
              <a:defRPr sz="1400">
                <a:latin typeface="Franklin Gothic Medium" pitchFamily="34" charset="0"/>
              </a:defRPr>
            </a:lvl4pPr>
            <a:lvl5pPr marL="1828800" indent="0">
              <a:buFontTx/>
              <a:buNone/>
              <a:defRPr sz="1400">
                <a:latin typeface="Franklin Gothic Medium" pitchFamily="34" charset="0"/>
              </a:defRPr>
            </a:lvl5pPr>
          </a:lstStyle>
          <a:p>
            <a:pPr lvl="0"/>
            <a:endParaRPr lang="en-JM" dirty="0"/>
          </a:p>
        </p:txBody>
      </p:sp>
      <p:sp>
        <p:nvSpPr>
          <p:cNvPr id="12"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3"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98135695"/>
      </p:ext>
    </p:extLst>
  </p:cSld>
  <p:clrMapOvr>
    <a:masterClrMapping/>
  </p:clrMapOvr>
  <p:transition spd="slow">
    <p:push dir="u"/>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7" name="Picture Placeholder 3"/>
          <p:cNvSpPr>
            <a:spLocks noGrp="1"/>
          </p:cNvSpPr>
          <p:nvPr>
            <p:ph type="pic" sz="quarter" idx="63"/>
          </p:nvPr>
        </p:nvSpPr>
        <p:spPr>
          <a:xfrm>
            <a:off x="0" y="1504950"/>
            <a:ext cx="9144000" cy="2133600"/>
          </a:xfrm>
        </p:spPr>
        <p:txBody>
          <a:bodyPr>
            <a:normAutofit/>
          </a:bodyPr>
          <a:lstStyle>
            <a:lvl1pPr>
              <a:defRPr sz="1400"/>
            </a:lvl1pPr>
          </a:lstStyle>
          <a:p>
            <a:endParaRPr lang="en-JM" dirty="0"/>
          </a:p>
        </p:txBody>
      </p:sp>
      <p:sp>
        <p:nvSpPr>
          <p:cNvPr id="8"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9"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4243209142"/>
      </p:ext>
    </p:extLst>
  </p:cSld>
  <p:clrMapOvr>
    <a:masterClrMapping/>
  </p:clrMapOvr>
  <p:transition spd="slow">
    <p:push dir="u"/>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5_Title and Content">
    <p:spTree>
      <p:nvGrpSpPr>
        <p:cNvPr id="1" name=""/>
        <p:cNvGrpSpPr/>
        <p:nvPr/>
      </p:nvGrpSpPr>
      <p:grpSpPr>
        <a:xfrm>
          <a:off x="0" y="0"/>
          <a:ext cx="0" cy="0"/>
          <a:chOff x="0" y="0"/>
          <a:chExt cx="0" cy="0"/>
        </a:xfrm>
      </p:grpSpPr>
      <p:sp>
        <p:nvSpPr>
          <p:cNvPr id="5" name="Picture Placeholder 19"/>
          <p:cNvSpPr>
            <a:spLocks noGrp="1"/>
          </p:cNvSpPr>
          <p:nvPr>
            <p:ph type="pic" sz="quarter" idx="65"/>
          </p:nvPr>
        </p:nvSpPr>
        <p:spPr>
          <a:xfrm>
            <a:off x="838200" y="2495550"/>
            <a:ext cx="1828800" cy="2647950"/>
          </a:xfrm>
        </p:spPr>
        <p:txBody>
          <a:bodyPr/>
          <a:lstStyle/>
          <a:p>
            <a:endParaRPr lang="en-JM" dirty="0"/>
          </a:p>
        </p:txBody>
      </p:sp>
      <p:sp>
        <p:nvSpPr>
          <p:cNvPr id="10"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1"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120155931"/>
      </p:ext>
    </p:extLst>
  </p:cSld>
  <p:clrMapOvr>
    <a:masterClrMapping/>
  </p:clrMapOvr>
  <p:transition spd="slow">
    <p:push dir="u"/>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17"/>
          <p:cNvSpPr>
            <a:spLocks noGrp="1"/>
          </p:cNvSpPr>
          <p:nvPr>
            <p:ph type="body" sz="quarter" idx="24"/>
          </p:nvPr>
        </p:nvSpPr>
        <p:spPr>
          <a:xfrm>
            <a:off x="4038600" y="762000"/>
            <a:ext cx="2362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1" name="Picture Placeholder 19"/>
          <p:cNvSpPr>
            <a:spLocks noGrp="1"/>
          </p:cNvSpPr>
          <p:nvPr>
            <p:ph type="pic" sz="quarter" idx="64"/>
          </p:nvPr>
        </p:nvSpPr>
        <p:spPr>
          <a:xfrm>
            <a:off x="1066800" y="1366313"/>
            <a:ext cx="1517391" cy="2653237"/>
          </a:xfrm>
        </p:spPr>
        <p:txBody>
          <a:bodyPr/>
          <a:lstStyle/>
          <a:p>
            <a:endParaRPr lang="en-JM" dirty="0"/>
          </a:p>
        </p:txBody>
      </p:sp>
      <p:sp>
        <p:nvSpPr>
          <p:cNvPr id="6" name="Title Placeholder 1"/>
          <p:cNvSpPr>
            <a:spLocks noGrp="1"/>
          </p:cNvSpPr>
          <p:nvPr>
            <p:ph type="title"/>
          </p:nvPr>
        </p:nvSpPr>
        <p:spPr>
          <a:xfrm>
            <a:off x="4038600" y="923925"/>
            <a:ext cx="40386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3367651272"/>
      </p:ext>
    </p:extLst>
  </p:cSld>
  <p:clrMapOvr>
    <a:masterClrMapping/>
  </p:clrMapOvr>
  <p:transition spd="slow">
    <p:push dir="u"/>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6_Title and Content">
    <p:spTree>
      <p:nvGrpSpPr>
        <p:cNvPr id="1" name=""/>
        <p:cNvGrpSpPr/>
        <p:nvPr/>
      </p:nvGrpSpPr>
      <p:grpSpPr>
        <a:xfrm>
          <a:off x="0" y="0"/>
          <a:ext cx="0" cy="0"/>
          <a:chOff x="0" y="0"/>
          <a:chExt cx="0" cy="0"/>
        </a:xfrm>
      </p:grpSpPr>
      <p:sp>
        <p:nvSpPr>
          <p:cNvPr id="7" name="Text Placeholder 7"/>
          <p:cNvSpPr txBox="1">
            <a:spLocks/>
          </p:cNvSpPr>
          <p:nvPr userDrawn="1"/>
        </p:nvSpPr>
        <p:spPr>
          <a:xfrm>
            <a:off x="0" y="0"/>
            <a:ext cx="9143999" cy="3181350"/>
          </a:xfrm>
          <a:prstGeom prst="rect">
            <a:avLst/>
          </a:prstGeom>
          <a:solidFill>
            <a:schemeClr val="accent1"/>
          </a:solidFill>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1600" kern="1200">
                <a:solidFill>
                  <a:schemeClr val="bg1">
                    <a:lumMod val="65000"/>
                  </a:schemeClr>
                </a:solidFill>
                <a:latin typeface="Calibri"/>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bg1">
                    <a:lumMod val="65000"/>
                  </a:schemeClr>
                </a:solidFill>
                <a:latin typeface="Calibri"/>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bg1">
                    <a:lumMod val="65000"/>
                  </a:schemeClr>
                </a:solidFill>
                <a:latin typeface="Calibri"/>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bg1">
                    <a:lumMod val="65000"/>
                  </a:schemeClr>
                </a:solidFill>
                <a:latin typeface="Calibri"/>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bg1">
                    <a:lumMod val="65000"/>
                  </a:schemeClr>
                </a:solidFill>
                <a:latin typeface="Calibri"/>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800" dirty="0">
              <a:solidFill>
                <a:srgbClr val="FFFFFF"/>
              </a:solidFill>
              <a:latin typeface="Open Sans Semibold"/>
              <a:cs typeface="Open Sans Semibold"/>
            </a:endParaRPr>
          </a:p>
        </p:txBody>
      </p:sp>
      <p:sp>
        <p:nvSpPr>
          <p:cNvPr id="9" name="Text Placeholder 17"/>
          <p:cNvSpPr>
            <a:spLocks noGrp="1"/>
          </p:cNvSpPr>
          <p:nvPr>
            <p:ph type="body" sz="quarter" idx="24"/>
          </p:nvPr>
        </p:nvSpPr>
        <p:spPr>
          <a:xfrm>
            <a:off x="4038600" y="762000"/>
            <a:ext cx="2362200" cy="323850"/>
          </a:xfrm>
        </p:spPr>
        <p:txBody>
          <a:bodyPr>
            <a:noAutofit/>
          </a:bodyPr>
          <a:lstStyle>
            <a:lvl1pPr marL="0" indent="0" algn="l">
              <a:buFontTx/>
              <a:buNone/>
              <a:defRPr sz="1300" b="0" kern="0" spc="0">
                <a:solidFill>
                  <a:schemeClr val="bg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1" name="Picture Placeholder 19"/>
          <p:cNvSpPr>
            <a:spLocks noGrp="1"/>
          </p:cNvSpPr>
          <p:nvPr>
            <p:ph type="pic" sz="quarter" idx="64"/>
          </p:nvPr>
        </p:nvSpPr>
        <p:spPr>
          <a:xfrm>
            <a:off x="1084827" y="1029113"/>
            <a:ext cx="1744798" cy="3050870"/>
          </a:xfrm>
        </p:spPr>
        <p:txBody>
          <a:bodyPr/>
          <a:lstStyle/>
          <a:p>
            <a:endParaRPr lang="en-JM" dirty="0"/>
          </a:p>
        </p:txBody>
      </p:sp>
      <p:sp>
        <p:nvSpPr>
          <p:cNvPr id="6" name="Title Placeholder 1"/>
          <p:cNvSpPr>
            <a:spLocks noGrp="1"/>
          </p:cNvSpPr>
          <p:nvPr>
            <p:ph type="title"/>
          </p:nvPr>
        </p:nvSpPr>
        <p:spPr>
          <a:xfrm>
            <a:off x="4038600" y="923925"/>
            <a:ext cx="4038600" cy="857250"/>
          </a:xfrm>
          <a:prstGeom prst="rect">
            <a:avLst/>
          </a:prstGeom>
        </p:spPr>
        <p:txBody>
          <a:bodyPr vert="horz" lIns="91440" tIns="45720" rIns="91440" bIns="45720" rtlCol="0" anchor="ctr">
            <a:normAutofit/>
          </a:bodyPr>
          <a:lstStyle>
            <a:lvl1pPr>
              <a:defRPr>
                <a:solidFill>
                  <a:schemeClr val="bg1"/>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10442177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7">
                                            <p:bg/>
                                          </p:spTgt>
                                        </p:tgtEl>
                                        <p:attrNameLst>
                                          <p:attrName>style.visibility</p:attrName>
                                        </p:attrNameLst>
                                      </p:cBhvr>
                                      <p:to>
                                        <p:strVal val="visible"/>
                                      </p:to>
                                    </p:set>
                                    <p:anim calcmode="lin" valueType="num">
                                      <p:cBhvr additive="base">
                                        <p:cTn id="7" dur="800"/>
                                        <p:tgtEl>
                                          <p:spTgt spid="7">
                                            <p:bg/>
                                          </p:spTgt>
                                        </p:tgtEl>
                                        <p:attrNameLst>
                                          <p:attrName>ppt_x</p:attrName>
                                        </p:attrNameLst>
                                      </p:cBhvr>
                                      <p:tavLst>
                                        <p:tav tm="0">
                                          <p:val>
                                            <p:strVal val="#ppt_x-#ppt_w*1.125000"/>
                                          </p:val>
                                        </p:tav>
                                        <p:tav tm="100000">
                                          <p:val>
                                            <p:strVal val="#ppt_x"/>
                                          </p:val>
                                        </p:tav>
                                      </p:tavLst>
                                    </p:anim>
                                    <p:animEffect transition="in" filter="wipe(right)">
                                      <p:cBhvr>
                                        <p:cTn id="8" dur="800"/>
                                        <p:tgtEl>
                                          <p:spTgt spid="7">
                                            <p:bg/>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nodePh="1">
                                  <p:stCondLst>
                                    <p:cond delay="0"/>
                                  </p:stCondLst>
                                  <p:endCondLst>
                                    <p:cond evt="begin" delay="0">
                                      <p:tn val="11"/>
                                    </p:cond>
                                  </p:end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800"/>
                                        <p:tgtEl>
                                          <p:spTgt spid="7">
                                            <p:txEl>
                                              <p:pRg st="0" end="0"/>
                                            </p:txEl>
                                          </p:spTgt>
                                        </p:tgtEl>
                                        <p:attrNameLst>
                                          <p:attrName>ppt_x</p:attrName>
                                        </p:attrNameLst>
                                      </p:cBhvr>
                                      <p:tavLst>
                                        <p:tav tm="0">
                                          <p:val>
                                            <p:strVal val="#ppt_x-#ppt_w*1.125000"/>
                                          </p:val>
                                        </p:tav>
                                        <p:tav tm="100000">
                                          <p:val>
                                            <p:strVal val="#ppt_x"/>
                                          </p:val>
                                        </p:tav>
                                      </p:tavLst>
                                    </p:anim>
                                    <p:animEffect transition="in" filter="wipe(right)">
                                      <p:cBhvr>
                                        <p:cTn id="14" dur="8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Content Placeholder 37"/>
          <p:cNvSpPr>
            <a:spLocks noGrp="1"/>
          </p:cNvSpPr>
          <p:nvPr>
            <p:ph sz="quarter" idx="18"/>
          </p:nvPr>
        </p:nvSpPr>
        <p:spPr>
          <a:xfrm>
            <a:off x="2825406" y="1504950"/>
            <a:ext cx="1524000" cy="304800"/>
          </a:xfrm>
        </p:spPr>
        <p:txBody>
          <a:bodyPr>
            <a:noAutofit/>
          </a:bodyPr>
          <a:lstStyle>
            <a:lvl1pPr algn="ctr">
              <a:buNone/>
              <a:defRPr sz="1200">
                <a:solidFill>
                  <a:schemeClr val="tx1"/>
                </a:solidFill>
                <a:latin typeface="Open Sans Bold"/>
                <a:ea typeface="Open Sans Semibold"/>
                <a:cs typeface="Open Sans Bold"/>
              </a:defRPr>
            </a:lvl1pPr>
            <a:lvl2pPr>
              <a:defRPr sz="1600"/>
            </a:lvl2pPr>
            <a:lvl3pPr>
              <a:defRPr sz="1600"/>
            </a:lvl3pPr>
            <a:lvl4pPr>
              <a:defRPr sz="1600"/>
            </a:lvl4pPr>
            <a:lvl5pPr algn="ctr">
              <a:buNone/>
              <a:defRPr sz="1600"/>
            </a:lvl5pPr>
          </a:lstStyle>
          <a:p>
            <a:pPr lvl="0"/>
            <a:endParaRPr lang="en-JM" dirty="0"/>
          </a:p>
        </p:txBody>
      </p:sp>
      <p:sp>
        <p:nvSpPr>
          <p:cNvPr id="8" name="Content Placeholder 37"/>
          <p:cNvSpPr>
            <a:spLocks noGrp="1"/>
          </p:cNvSpPr>
          <p:nvPr>
            <p:ph sz="quarter" idx="19"/>
          </p:nvPr>
        </p:nvSpPr>
        <p:spPr>
          <a:xfrm>
            <a:off x="4724400" y="1504950"/>
            <a:ext cx="1524000" cy="304800"/>
          </a:xfrm>
        </p:spPr>
        <p:txBody>
          <a:bodyPr>
            <a:noAutofit/>
          </a:bodyPr>
          <a:lstStyle>
            <a:lvl1pPr algn="ctr">
              <a:buNone/>
              <a:defRPr sz="1200">
                <a:solidFill>
                  <a:schemeClr val="tx1"/>
                </a:solidFill>
                <a:latin typeface="Open Sans Bold"/>
                <a:ea typeface="Open Sans Semibold"/>
                <a:cs typeface="Open Sans Bold"/>
              </a:defRPr>
            </a:lvl1pPr>
            <a:lvl2pPr>
              <a:defRPr sz="1600"/>
            </a:lvl2pPr>
            <a:lvl3pPr>
              <a:defRPr sz="1600"/>
            </a:lvl3pPr>
            <a:lvl4pPr>
              <a:defRPr sz="1600"/>
            </a:lvl4pPr>
            <a:lvl5pPr algn="ctr">
              <a:buNone/>
              <a:defRPr sz="1600"/>
            </a:lvl5pPr>
          </a:lstStyle>
          <a:p>
            <a:pPr lvl="0"/>
            <a:endParaRPr lang="en-JM" dirty="0"/>
          </a:p>
        </p:txBody>
      </p:sp>
      <p:sp>
        <p:nvSpPr>
          <p:cNvPr id="9" name="Content Placeholder 37"/>
          <p:cNvSpPr>
            <a:spLocks noGrp="1"/>
          </p:cNvSpPr>
          <p:nvPr>
            <p:ph sz="quarter" idx="20"/>
          </p:nvPr>
        </p:nvSpPr>
        <p:spPr>
          <a:xfrm>
            <a:off x="6705600" y="1504950"/>
            <a:ext cx="1524000" cy="304800"/>
          </a:xfrm>
        </p:spPr>
        <p:txBody>
          <a:bodyPr>
            <a:noAutofit/>
          </a:bodyPr>
          <a:lstStyle>
            <a:lvl1pPr algn="ctr">
              <a:buNone/>
              <a:defRPr sz="1200">
                <a:solidFill>
                  <a:schemeClr val="tx1"/>
                </a:solidFill>
                <a:latin typeface="Open Sans Bold"/>
                <a:ea typeface="Open Sans Semibold"/>
                <a:cs typeface="Open Sans Bold"/>
              </a:defRPr>
            </a:lvl1pPr>
            <a:lvl2pPr>
              <a:defRPr sz="1600"/>
            </a:lvl2pPr>
            <a:lvl3pPr>
              <a:defRPr sz="1600"/>
            </a:lvl3pPr>
            <a:lvl4pPr>
              <a:defRPr sz="1600"/>
            </a:lvl4pPr>
            <a:lvl5pPr algn="ctr">
              <a:buNone/>
              <a:defRPr sz="1600"/>
            </a:lvl5pPr>
          </a:lstStyle>
          <a:p>
            <a:pPr lvl="0"/>
            <a:endParaRPr lang="en-JM" dirty="0"/>
          </a:p>
        </p:txBody>
      </p:sp>
      <p:sp>
        <p:nvSpPr>
          <p:cNvPr id="10" name="Content Placeholder 37"/>
          <p:cNvSpPr>
            <a:spLocks noGrp="1"/>
          </p:cNvSpPr>
          <p:nvPr>
            <p:ph sz="quarter" idx="21"/>
          </p:nvPr>
        </p:nvSpPr>
        <p:spPr>
          <a:xfrm>
            <a:off x="762000" y="1504950"/>
            <a:ext cx="1524000" cy="304800"/>
          </a:xfrm>
        </p:spPr>
        <p:txBody>
          <a:bodyPr>
            <a:noAutofit/>
          </a:bodyPr>
          <a:lstStyle>
            <a:lvl1pPr algn="ctr">
              <a:buNone/>
              <a:defRPr sz="1200">
                <a:solidFill>
                  <a:schemeClr val="tx1"/>
                </a:solidFill>
                <a:latin typeface="Open Sans Bold"/>
                <a:ea typeface="Open Sans Semibold"/>
                <a:cs typeface="Open Sans Bold"/>
              </a:defRPr>
            </a:lvl1pPr>
            <a:lvl2pPr>
              <a:defRPr sz="1600"/>
            </a:lvl2pPr>
            <a:lvl3pPr>
              <a:defRPr sz="1600"/>
            </a:lvl3pPr>
            <a:lvl4pPr>
              <a:defRPr sz="1600"/>
            </a:lvl4pPr>
            <a:lvl5pPr algn="ctr">
              <a:buNone/>
              <a:defRPr sz="1600"/>
            </a:lvl5pPr>
          </a:lstStyle>
          <a:p>
            <a:pPr lvl="0"/>
            <a:endParaRPr lang="en-JM" dirty="0"/>
          </a:p>
        </p:txBody>
      </p:sp>
      <p:sp>
        <p:nvSpPr>
          <p:cNvPr id="11" name="Picture Placeholder 28"/>
          <p:cNvSpPr>
            <a:spLocks noGrp="1" noChangeAspect="1"/>
          </p:cNvSpPr>
          <p:nvPr>
            <p:ph type="pic" sz="quarter" idx="50"/>
          </p:nvPr>
        </p:nvSpPr>
        <p:spPr>
          <a:xfrm>
            <a:off x="804001" y="1885950"/>
            <a:ext cx="1439998" cy="1439998"/>
          </a:xfrm>
          <a:prstGeom prst="ellipse">
            <a:avLst/>
          </a:prstGeom>
          <a:ln w="76200" cap="sq">
            <a:noFill/>
            <a:miter lim="800000"/>
          </a:ln>
          <a:effectLst/>
        </p:spPr>
        <p:txBody>
          <a:bodyPr>
            <a:normAutofit/>
          </a:bodyPr>
          <a:lstStyle>
            <a:lvl1pPr marL="0" indent="0" algn="ctr">
              <a:buFontTx/>
              <a:buNone/>
              <a:defRPr sz="1200">
                <a:solidFill>
                  <a:srgbClr val="17252F"/>
                </a:solidFill>
                <a:latin typeface="Open Sans Semibold"/>
                <a:cs typeface="Open Sans Semibold"/>
              </a:defRPr>
            </a:lvl1pPr>
          </a:lstStyle>
          <a:p>
            <a:endParaRPr lang="en-JM" dirty="0"/>
          </a:p>
        </p:txBody>
      </p:sp>
      <p:sp>
        <p:nvSpPr>
          <p:cNvPr id="12" name="Picture Placeholder 28"/>
          <p:cNvSpPr>
            <a:spLocks noGrp="1" noChangeAspect="1"/>
          </p:cNvSpPr>
          <p:nvPr>
            <p:ph type="pic" sz="quarter" idx="51"/>
          </p:nvPr>
        </p:nvSpPr>
        <p:spPr>
          <a:xfrm>
            <a:off x="2825406" y="1885950"/>
            <a:ext cx="1439998" cy="1439998"/>
          </a:xfrm>
          <a:prstGeom prst="ellipse">
            <a:avLst/>
          </a:prstGeom>
          <a:ln w="76200" cap="sq">
            <a:noFill/>
            <a:miter lim="800000"/>
          </a:ln>
          <a:effectLst/>
        </p:spPr>
        <p:txBody>
          <a:bodyPr>
            <a:normAutofit/>
          </a:bodyPr>
          <a:lstStyle>
            <a:lvl1pPr marL="0" indent="0" algn="ctr">
              <a:buFontTx/>
              <a:buNone/>
              <a:defRPr sz="1200">
                <a:solidFill>
                  <a:srgbClr val="17252F"/>
                </a:solidFill>
                <a:latin typeface="Open Sans Semibold"/>
                <a:cs typeface="Open Sans Semibold"/>
              </a:defRPr>
            </a:lvl1pPr>
          </a:lstStyle>
          <a:p>
            <a:endParaRPr lang="en-JM" dirty="0"/>
          </a:p>
        </p:txBody>
      </p:sp>
      <p:sp>
        <p:nvSpPr>
          <p:cNvPr id="13" name="Picture Placeholder 28"/>
          <p:cNvSpPr>
            <a:spLocks noGrp="1" noChangeAspect="1"/>
          </p:cNvSpPr>
          <p:nvPr>
            <p:ph type="pic" sz="quarter" idx="52"/>
          </p:nvPr>
        </p:nvSpPr>
        <p:spPr>
          <a:xfrm>
            <a:off x="4766401" y="1885950"/>
            <a:ext cx="1439998" cy="1439998"/>
          </a:xfrm>
          <a:prstGeom prst="ellipse">
            <a:avLst/>
          </a:prstGeom>
          <a:ln w="76200" cap="sq">
            <a:noFill/>
            <a:miter lim="800000"/>
          </a:ln>
          <a:effectLst/>
        </p:spPr>
        <p:txBody>
          <a:bodyPr>
            <a:normAutofit/>
          </a:bodyPr>
          <a:lstStyle>
            <a:lvl1pPr marL="0" indent="0" algn="ctr">
              <a:buFontTx/>
              <a:buNone/>
              <a:defRPr sz="1200">
                <a:solidFill>
                  <a:srgbClr val="17252F"/>
                </a:solidFill>
                <a:latin typeface="Open Sans Semibold"/>
                <a:cs typeface="Open Sans Semibold"/>
              </a:defRPr>
            </a:lvl1pPr>
          </a:lstStyle>
          <a:p>
            <a:endParaRPr lang="en-JM" dirty="0"/>
          </a:p>
        </p:txBody>
      </p:sp>
      <p:sp>
        <p:nvSpPr>
          <p:cNvPr id="14" name="Picture Placeholder 28"/>
          <p:cNvSpPr>
            <a:spLocks noGrp="1" noChangeAspect="1"/>
          </p:cNvSpPr>
          <p:nvPr>
            <p:ph type="pic" sz="quarter" idx="53"/>
          </p:nvPr>
        </p:nvSpPr>
        <p:spPr>
          <a:xfrm>
            <a:off x="6747601" y="1885950"/>
            <a:ext cx="1439998" cy="1439998"/>
          </a:xfrm>
          <a:prstGeom prst="ellipse">
            <a:avLst/>
          </a:prstGeom>
          <a:ln w="76200" cap="sq">
            <a:noFill/>
            <a:miter lim="800000"/>
          </a:ln>
          <a:effectLst/>
        </p:spPr>
        <p:txBody>
          <a:bodyPr>
            <a:normAutofit/>
          </a:bodyPr>
          <a:lstStyle>
            <a:lvl1pPr marL="0" indent="0" algn="ctr">
              <a:buFontTx/>
              <a:buNone/>
              <a:defRPr sz="1200">
                <a:solidFill>
                  <a:srgbClr val="17252F"/>
                </a:solidFill>
                <a:latin typeface="Open Sans Semibold"/>
                <a:cs typeface="Open Sans Semibold"/>
              </a:defRPr>
            </a:lvl1pPr>
          </a:lstStyle>
          <a:p>
            <a:endParaRPr lang="en-JM" dirty="0"/>
          </a:p>
        </p:txBody>
      </p:sp>
      <p:sp>
        <p:nvSpPr>
          <p:cNvPr id="19" name="Text Placeholder 7"/>
          <p:cNvSpPr>
            <a:spLocks noGrp="1"/>
          </p:cNvSpPr>
          <p:nvPr>
            <p:ph type="body" sz="quarter" idx="61"/>
          </p:nvPr>
        </p:nvSpPr>
        <p:spPr>
          <a:xfrm>
            <a:off x="2590800" y="3714750"/>
            <a:ext cx="1828800" cy="533400"/>
          </a:xfrm>
        </p:spPr>
        <p:txBody>
          <a:bodyPr>
            <a:noAutofit/>
          </a:bodyPr>
          <a:lstStyle>
            <a:lvl1pPr marL="0" indent="0" algn="ctr">
              <a:buFontTx/>
              <a:buNone/>
              <a:defRPr sz="1000">
                <a:solidFill>
                  <a:schemeClr val="tx1">
                    <a:lumMod val="50000"/>
                    <a:lumOff val="50000"/>
                  </a:schemeClr>
                </a:solidFill>
                <a:latin typeface="Open Sans Semibold"/>
                <a:cs typeface="Open Sans Semibold"/>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endParaRPr lang="en-JM" dirty="0"/>
          </a:p>
        </p:txBody>
      </p:sp>
      <p:sp>
        <p:nvSpPr>
          <p:cNvPr id="20" name="Text Placeholder 7"/>
          <p:cNvSpPr>
            <a:spLocks noGrp="1"/>
          </p:cNvSpPr>
          <p:nvPr>
            <p:ph type="body" sz="quarter" idx="62"/>
          </p:nvPr>
        </p:nvSpPr>
        <p:spPr>
          <a:xfrm>
            <a:off x="4572000" y="3714750"/>
            <a:ext cx="1828800" cy="533400"/>
          </a:xfrm>
        </p:spPr>
        <p:txBody>
          <a:bodyPr>
            <a:noAutofit/>
          </a:bodyPr>
          <a:lstStyle>
            <a:lvl1pPr marL="0" indent="0" algn="ctr">
              <a:buFontTx/>
              <a:buNone/>
              <a:defRPr sz="1000">
                <a:solidFill>
                  <a:schemeClr val="tx1">
                    <a:lumMod val="50000"/>
                    <a:lumOff val="50000"/>
                  </a:schemeClr>
                </a:solidFill>
                <a:latin typeface="Open Sans Semibold"/>
                <a:cs typeface="Open Sans Semibold"/>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endParaRPr lang="en-JM" dirty="0"/>
          </a:p>
        </p:txBody>
      </p:sp>
      <p:sp>
        <p:nvSpPr>
          <p:cNvPr id="21" name="Text Placeholder 7"/>
          <p:cNvSpPr>
            <a:spLocks noGrp="1"/>
          </p:cNvSpPr>
          <p:nvPr>
            <p:ph type="body" sz="quarter" idx="63"/>
          </p:nvPr>
        </p:nvSpPr>
        <p:spPr>
          <a:xfrm>
            <a:off x="6553200" y="3714750"/>
            <a:ext cx="1828800" cy="533400"/>
          </a:xfrm>
        </p:spPr>
        <p:txBody>
          <a:bodyPr>
            <a:noAutofit/>
          </a:bodyPr>
          <a:lstStyle>
            <a:lvl1pPr marL="0" indent="0" algn="ctr">
              <a:buFontTx/>
              <a:buNone/>
              <a:defRPr sz="1000">
                <a:solidFill>
                  <a:schemeClr val="tx1">
                    <a:lumMod val="50000"/>
                    <a:lumOff val="50000"/>
                  </a:schemeClr>
                </a:solidFill>
                <a:latin typeface="Open Sans Semibold"/>
                <a:cs typeface="Open Sans Semibold"/>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endParaRPr lang="en-JM" dirty="0"/>
          </a:p>
        </p:txBody>
      </p:sp>
      <p:sp>
        <p:nvSpPr>
          <p:cNvPr id="22" name="Text Placeholder 7"/>
          <p:cNvSpPr>
            <a:spLocks noGrp="1"/>
          </p:cNvSpPr>
          <p:nvPr>
            <p:ph type="body" sz="quarter" idx="64"/>
          </p:nvPr>
        </p:nvSpPr>
        <p:spPr>
          <a:xfrm>
            <a:off x="609600" y="3714750"/>
            <a:ext cx="1828800" cy="533400"/>
          </a:xfrm>
        </p:spPr>
        <p:txBody>
          <a:bodyPr>
            <a:noAutofit/>
          </a:bodyPr>
          <a:lstStyle>
            <a:lvl1pPr marL="0" indent="0" algn="ctr">
              <a:buFontTx/>
              <a:buNone/>
              <a:defRPr sz="1000">
                <a:solidFill>
                  <a:schemeClr val="tx1">
                    <a:lumMod val="50000"/>
                    <a:lumOff val="50000"/>
                  </a:schemeClr>
                </a:solidFill>
                <a:latin typeface="Open Sans Semibold"/>
                <a:cs typeface="Open Sans Semibold"/>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endParaRPr lang="en-JM" dirty="0"/>
          </a:p>
        </p:txBody>
      </p:sp>
      <p:sp>
        <p:nvSpPr>
          <p:cNvPr id="18"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23"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1983968275"/>
      </p:ext>
    </p:extLst>
  </p:cSld>
  <p:clrMapOvr>
    <a:masterClrMapping/>
  </p:clrMapOvr>
  <p:transition spd="slow">
    <p:push dir="u"/>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26394"/>
            <a:ext cx="3886200" cy="2926556"/>
          </a:xfrm>
        </p:spPr>
        <p:txBody>
          <a:bodyPr>
            <a:normAutofit/>
          </a:bodyPr>
          <a:lstStyle>
            <a:lvl1pPr>
              <a:defRPr sz="1400">
                <a:solidFill>
                  <a:schemeClr val="tx1">
                    <a:lumMod val="50000"/>
                    <a:lumOff val="50000"/>
                  </a:schemeClr>
                </a:solidFill>
                <a:latin typeface="Open Sans Semibold"/>
                <a:cs typeface="Open Sans Semibold"/>
              </a:defRPr>
            </a:lvl1pPr>
            <a:lvl2pPr>
              <a:defRPr sz="1200">
                <a:solidFill>
                  <a:schemeClr val="tx1">
                    <a:lumMod val="50000"/>
                    <a:lumOff val="50000"/>
                  </a:schemeClr>
                </a:solidFill>
                <a:latin typeface="Open Sans Semibold"/>
                <a:cs typeface="Open Sans Semibold"/>
              </a:defRPr>
            </a:lvl2pPr>
            <a:lvl3pPr>
              <a:defRPr sz="1100">
                <a:solidFill>
                  <a:schemeClr val="tx1">
                    <a:lumMod val="50000"/>
                    <a:lumOff val="50000"/>
                  </a:schemeClr>
                </a:solidFill>
                <a:latin typeface="Open Sans Semibold"/>
                <a:cs typeface="Open Sans Semibold"/>
              </a:defRPr>
            </a:lvl3pPr>
            <a:lvl4pPr>
              <a:defRPr sz="1050">
                <a:solidFill>
                  <a:schemeClr val="tx1">
                    <a:lumMod val="50000"/>
                    <a:lumOff val="50000"/>
                  </a:schemeClr>
                </a:solidFill>
                <a:latin typeface="Open Sans Semibold"/>
                <a:cs typeface="Open Sans Semibold"/>
              </a:defRPr>
            </a:lvl4pPr>
            <a:lvl5pPr>
              <a:defRPr sz="1050">
                <a:solidFill>
                  <a:schemeClr val="tx1">
                    <a:lumMod val="50000"/>
                    <a:lumOff val="50000"/>
                  </a:schemeClr>
                </a:solidFill>
                <a:latin typeface="Open Sans Semibold"/>
                <a:cs typeface="Open Sans Semibold"/>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JM" dirty="0"/>
          </a:p>
        </p:txBody>
      </p:sp>
      <p:sp>
        <p:nvSpPr>
          <p:cNvPr id="4" name="Content Placeholder 3"/>
          <p:cNvSpPr>
            <a:spLocks noGrp="1"/>
          </p:cNvSpPr>
          <p:nvPr>
            <p:ph sz="half" idx="2"/>
          </p:nvPr>
        </p:nvSpPr>
        <p:spPr>
          <a:xfrm>
            <a:off x="4648200" y="1626394"/>
            <a:ext cx="3886200" cy="2926556"/>
          </a:xfrm>
        </p:spPr>
        <p:txBody>
          <a:bodyPr>
            <a:normAutofit/>
          </a:bodyPr>
          <a:lstStyle>
            <a:lvl1pPr>
              <a:defRPr sz="1400">
                <a:solidFill>
                  <a:schemeClr val="tx1">
                    <a:lumMod val="50000"/>
                    <a:lumOff val="50000"/>
                  </a:schemeClr>
                </a:solidFill>
                <a:latin typeface="Open Sans Semibold"/>
                <a:cs typeface="Open Sans Semibold"/>
              </a:defRPr>
            </a:lvl1pPr>
            <a:lvl2pPr>
              <a:defRPr sz="1200">
                <a:solidFill>
                  <a:schemeClr val="tx1">
                    <a:lumMod val="50000"/>
                    <a:lumOff val="50000"/>
                  </a:schemeClr>
                </a:solidFill>
                <a:latin typeface="Open Sans Semibold"/>
                <a:cs typeface="Open Sans Semibold"/>
              </a:defRPr>
            </a:lvl2pPr>
            <a:lvl3pPr>
              <a:defRPr sz="1100">
                <a:solidFill>
                  <a:schemeClr val="tx1">
                    <a:lumMod val="50000"/>
                    <a:lumOff val="50000"/>
                  </a:schemeClr>
                </a:solidFill>
                <a:latin typeface="Open Sans Semibold"/>
                <a:cs typeface="Open Sans Semibold"/>
              </a:defRPr>
            </a:lvl3pPr>
            <a:lvl4pPr>
              <a:defRPr sz="1050">
                <a:solidFill>
                  <a:schemeClr val="tx1">
                    <a:lumMod val="50000"/>
                    <a:lumOff val="50000"/>
                  </a:schemeClr>
                </a:solidFill>
                <a:latin typeface="Open Sans Semibold"/>
                <a:cs typeface="Open Sans Semibold"/>
              </a:defRPr>
            </a:lvl4pPr>
            <a:lvl5pPr>
              <a:defRPr sz="1050">
                <a:solidFill>
                  <a:schemeClr val="tx1">
                    <a:lumMod val="50000"/>
                    <a:lumOff val="50000"/>
                  </a:schemeClr>
                </a:solidFill>
                <a:latin typeface="Open Sans Semibold"/>
                <a:cs typeface="Open Sans Semibold"/>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JM" dirty="0"/>
          </a:p>
        </p:txBody>
      </p:sp>
      <p:sp>
        <p:nvSpPr>
          <p:cNvPr id="8"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9"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543128831"/>
      </p:ext>
    </p:extLst>
  </p:cSld>
  <p:clrMapOvr>
    <a:masterClrMapping/>
  </p:clrMapOvr>
  <p:transition spd="slow">
    <p:push dir="u"/>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719263"/>
            <a:ext cx="3887788" cy="479822"/>
          </a:xfrm>
        </p:spPr>
        <p:txBody>
          <a:bodyPr anchor="b">
            <a:normAutofit/>
          </a:bodyPr>
          <a:lstStyle>
            <a:lvl1pPr marL="0" indent="0">
              <a:buNone/>
              <a:defRPr sz="1350" b="0">
                <a:solidFill>
                  <a:schemeClr val="tx1"/>
                </a:solidFill>
                <a:latin typeface="Open Sans"/>
                <a:cs typeface="Open San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09600" y="2199084"/>
            <a:ext cx="3887788" cy="2430066"/>
          </a:xfrm>
        </p:spPr>
        <p:txBody>
          <a:bodyPr>
            <a:normAutofit/>
          </a:bodyPr>
          <a:lstStyle>
            <a:lvl1pPr>
              <a:defRPr sz="1200">
                <a:solidFill>
                  <a:schemeClr val="tx1">
                    <a:lumMod val="50000"/>
                    <a:lumOff val="50000"/>
                  </a:schemeClr>
                </a:solidFill>
                <a:latin typeface="Open Sans Semibold"/>
                <a:cs typeface="Open Sans Semibold"/>
              </a:defRPr>
            </a:lvl1pPr>
            <a:lvl2pPr>
              <a:defRPr sz="1100">
                <a:solidFill>
                  <a:schemeClr val="tx1">
                    <a:lumMod val="50000"/>
                    <a:lumOff val="50000"/>
                  </a:schemeClr>
                </a:solidFill>
                <a:latin typeface="Open Sans Semibold"/>
                <a:cs typeface="Open Sans Semibold"/>
              </a:defRPr>
            </a:lvl2pPr>
            <a:lvl3pPr>
              <a:defRPr sz="1050">
                <a:solidFill>
                  <a:schemeClr val="tx1">
                    <a:lumMod val="50000"/>
                    <a:lumOff val="50000"/>
                  </a:schemeClr>
                </a:solidFill>
                <a:latin typeface="Open Sans Semibold"/>
                <a:cs typeface="Open Sans Semibold"/>
              </a:defRPr>
            </a:lvl3pPr>
            <a:lvl4pPr>
              <a:defRPr sz="1000">
                <a:solidFill>
                  <a:schemeClr val="tx1">
                    <a:lumMod val="50000"/>
                    <a:lumOff val="50000"/>
                  </a:schemeClr>
                </a:solidFill>
                <a:latin typeface="Open Sans Semibold"/>
                <a:cs typeface="Open Sans Semibold"/>
              </a:defRPr>
            </a:lvl4pPr>
            <a:lvl5pPr>
              <a:defRPr sz="1000">
                <a:solidFill>
                  <a:schemeClr val="tx1">
                    <a:lumMod val="50000"/>
                    <a:lumOff val="50000"/>
                  </a:schemeClr>
                </a:solidFill>
                <a:latin typeface="Open Sans Semibold"/>
                <a:cs typeface="Open Sans Semibold"/>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JM" dirty="0"/>
          </a:p>
        </p:txBody>
      </p:sp>
      <p:sp>
        <p:nvSpPr>
          <p:cNvPr id="5" name="Text Placeholder 4"/>
          <p:cNvSpPr>
            <a:spLocks noGrp="1"/>
          </p:cNvSpPr>
          <p:nvPr>
            <p:ph type="body" sz="quarter" idx="3"/>
          </p:nvPr>
        </p:nvSpPr>
        <p:spPr>
          <a:xfrm>
            <a:off x="4645031" y="1719263"/>
            <a:ext cx="3965570" cy="479822"/>
          </a:xfrm>
        </p:spPr>
        <p:txBody>
          <a:bodyPr anchor="b">
            <a:normAutofit/>
          </a:bodyPr>
          <a:lstStyle>
            <a:lvl1pPr marL="0" indent="0">
              <a:buNone/>
              <a:defRPr sz="1350" b="0">
                <a:solidFill>
                  <a:schemeClr val="tx1"/>
                </a:solidFill>
                <a:latin typeface="Open Sans"/>
                <a:cs typeface="Open San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31" y="2199084"/>
            <a:ext cx="3965570" cy="2430066"/>
          </a:xfrm>
        </p:spPr>
        <p:txBody>
          <a:bodyPr>
            <a:normAutofit/>
          </a:bodyPr>
          <a:lstStyle>
            <a:lvl1pPr>
              <a:defRPr sz="1200">
                <a:solidFill>
                  <a:schemeClr val="tx1">
                    <a:lumMod val="50000"/>
                    <a:lumOff val="50000"/>
                  </a:schemeClr>
                </a:solidFill>
                <a:latin typeface="Open Sans Semibold"/>
                <a:cs typeface="Open Sans Semibold"/>
              </a:defRPr>
            </a:lvl1pPr>
            <a:lvl2pPr>
              <a:defRPr sz="1100">
                <a:solidFill>
                  <a:schemeClr val="tx1">
                    <a:lumMod val="50000"/>
                    <a:lumOff val="50000"/>
                  </a:schemeClr>
                </a:solidFill>
                <a:latin typeface="Open Sans Semibold"/>
                <a:cs typeface="Open Sans Semibold"/>
              </a:defRPr>
            </a:lvl2pPr>
            <a:lvl3pPr>
              <a:defRPr sz="1050">
                <a:solidFill>
                  <a:schemeClr val="tx1">
                    <a:lumMod val="50000"/>
                    <a:lumOff val="50000"/>
                  </a:schemeClr>
                </a:solidFill>
                <a:latin typeface="Open Sans Semibold"/>
                <a:cs typeface="Open Sans Semibold"/>
              </a:defRPr>
            </a:lvl3pPr>
            <a:lvl4pPr>
              <a:defRPr sz="1000">
                <a:solidFill>
                  <a:schemeClr val="tx1">
                    <a:lumMod val="50000"/>
                    <a:lumOff val="50000"/>
                  </a:schemeClr>
                </a:solidFill>
                <a:latin typeface="Open Sans Semibold"/>
                <a:cs typeface="Open Sans Semibold"/>
              </a:defRPr>
            </a:lvl4pPr>
            <a:lvl5pPr>
              <a:defRPr sz="1000">
                <a:solidFill>
                  <a:schemeClr val="tx1">
                    <a:lumMod val="50000"/>
                    <a:lumOff val="50000"/>
                  </a:schemeClr>
                </a:solidFill>
                <a:latin typeface="Open Sans Semibold"/>
                <a:cs typeface="Open Sans Semibold"/>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JM" dirty="0"/>
          </a:p>
        </p:txBody>
      </p:sp>
      <p:sp>
        <p:nvSpPr>
          <p:cNvPr id="10"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1"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2036456185"/>
      </p:ext>
    </p:extLst>
  </p:cSld>
  <p:clrMapOvr>
    <a:masterClrMapping/>
  </p:clrMapOvr>
  <p:transition spd="slow">
    <p:push dir="u"/>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E787A"/>
                </a:solidFill>
              </a:defRPr>
            </a:lvl1pPr>
          </a:lstStyle>
          <a:p>
            <a:r>
              <a:rPr lang="en-US" dirty="0" smtClean="0"/>
              <a:t>Click to edit Master title style</a:t>
            </a:r>
            <a:endParaRPr lang="en-US" dirty="0"/>
          </a:p>
        </p:txBody>
      </p:sp>
      <p:sp>
        <p:nvSpPr>
          <p:cNvPr id="5" name="Picture Placeholder 28"/>
          <p:cNvSpPr>
            <a:spLocks noGrp="1" noChangeAspect="1"/>
          </p:cNvSpPr>
          <p:nvPr>
            <p:ph type="pic" sz="quarter" idx="52"/>
          </p:nvPr>
        </p:nvSpPr>
        <p:spPr>
          <a:xfrm>
            <a:off x="533400" y="1428750"/>
            <a:ext cx="1524000" cy="1524000"/>
          </a:xfrm>
          <a:prstGeom prst="ellipse">
            <a:avLst/>
          </a:prstGeom>
          <a:ln w="76200" cap="sq">
            <a:noFill/>
            <a:miter lim="800000"/>
          </a:ln>
          <a:effectLst/>
        </p:spPr>
        <p:txBody>
          <a:bodyPr>
            <a:normAutofit/>
          </a:bodyPr>
          <a:lstStyle>
            <a:lvl1pPr marL="0" indent="0" algn="ctr">
              <a:buFontTx/>
              <a:buNone/>
              <a:defRPr sz="1050">
                <a:solidFill>
                  <a:schemeClr val="tx1">
                    <a:lumMod val="50000"/>
                    <a:lumOff val="50000"/>
                  </a:schemeClr>
                </a:solidFill>
                <a:latin typeface="Open Sans Semibold"/>
                <a:cs typeface="Open Sans Semibold"/>
              </a:defRPr>
            </a:lvl1pPr>
          </a:lstStyle>
          <a:p>
            <a:endParaRPr lang="en-JM" dirty="0"/>
          </a:p>
        </p:txBody>
      </p:sp>
      <p:sp>
        <p:nvSpPr>
          <p:cNvPr id="6"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7" name="Picture Placeholder 28"/>
          <p:cNvSpPr>
            <a:spLocks noGrp="1" noChangeAspect="1"/>
          </p:cNvSpPr>
          <p:nvPr>
            <p:ph type="pic" sz="quarter" idx="53"/>
          </p:nvPr>
        </p:nvSpPr>
        <p:spPr>
          <a:xfrm>
            <a:off x="533400" y="3105150"/>
            <a:ext cx="1524000" cy="1524000"/>
          </a:xfrm>
          <a:prstGeom prst="ellipse">
            <a:avLst/>
          </a:prstGeom>
          <a:ln w="76200" cap="sq">
            <a:noFill/>
            <a:miter lim="800000"/>
          </a:ln>
          <a:effectLst/>
        </p:spPr>
        <p:txBody>
          <a:bodyPr>
            <a:normAutofit/>
          </a:bodyPr>
          <a:lstStyle>
            <a:lvl1pPr marL="0" indent="0" algn="ctr">
              <a:buFontTx/>
              <a:buNone/>
              <a:defRPr sz="1050">
                <a:solidFill>
                  <a:schemeClr val="tx1">
                    <a:lumMod val="50000"/>
                    <a:lumOff val="50000"/>
                  </a:schemeClr>
                </a:solidFill>
                <a:latin typeface="Open Sans Semibold"/>
                <a:cs typeface="Open Sans Semibold"/>
              </a:defRPr>
            </a:lvl1pPr>
          </a:lstStyle>
          <a:p>
            <a:endParaRPr lang="en-JM" dirty="0"/>
          </a:p>
        </p:txBody>
      </p:sp>
    </p:spTree>
    <p:extLst>
      <p:ext uri="{BB962C8B-B14F-4D97-AF65-F5344CB8AC3E}">
        <p14:creationId xmlns:p14="http://schemas.microsoft.com/office/powerpoint/2010/main" val="509813075"/>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7"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40166529"/>
      </p:ext>
    </p:extLst>
  </p:cSld>
  <p:clrMapOvr>
    <a:masterClrMapping/>
  </p:clrMapOvr>
  <p:transition spd="slow">
    <p:push dir="u"/>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7"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78647272"/>
      </p:ext>
    </p:extLst>
  </p:cSld>
  <p:clrMapOvr>
    <a:masterClrMapping/>
  </p:clrMapOvr>
  <p:transition spd="slow">
    <p:push dir="u"/>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0" y="-10584"/>
            <a:ext cx="9144000" cy="515408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6189881"/>
      </p:ext>
    </p:extLst>
  </p:cSld>
  <p:clrMapOvr>
    <a:masterClrMapping/>
  </p:clrMapOvr>
  <p:transition spd="slow">
    <p:push dir="u"/>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rgbClr val="1E787A"/>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475060915"/>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1448287" y="275558"/>
            <a:ext cx="7467118" cy="223745"/>
          </a:xfrm>
          <a:prstGeom prst="rect">
            <a:avLst/>
          </a:prstGeom>
        </p:spPr>
        <p:txBody>
          <a:bodyPr wrap="square" lIns="0" tIns="0" rIns="0" bIns="0" anchor="ctr" anchorCtr="0">
            <a:spAutoFit/>
          </a:bodyPr>
          <a:lstStyle>
            <a:lvl1pPr marL="0" indent="0">
              <a:lnSpc>
                <a:spcPct val="100000"/>
              </a:lnSpc>
              <a:spcBef>
                <a:spcPts val="18"/>
              </a:spcBef>
              <a:spcAft>
                <a:spcPts val="0"/>
              </a:spcAft>
              <a:buNone/>
              <a:defRPr sz="1454" b="1" i="0" baseline="0">
                <a:solidFill>
                  <a:srgbClr val="4B4B4B"/>
                </a:solidFill>
                <a:latin typeface="Tahoma" pitchFamily="34" charset="0"/>
              </a:defRPr>
            </a:lvl1pPr>
          </a:lstStyle>
          <a:p>
            <a:pPr lvl="0"/>
            <a:r>
              <a:rPr lang="en-US" dirty="0"/>
              <a:t>Click to add heading</a:t>
            </a:r>
          </a:p>
        </p:txBody>
      </p:sp>
      <p:sp>
        <p:nvSpPr>
          <p:cNvPr id="5" name="Rectangle 280"/>
          <p:cNvSpPr txBox="1">
            <a:spLocks noChangeArrowheads="1"/>
          </p:cNvSpPr>
          <p:nvPr userDrawn="1"/>
        </p:nvSpPr>
        <p:spPr bwMode="auto">
          <a:xfrm>
            <a:off x="8803158" y="4923714"/>
            <a:ext cx="199240" cy="116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defPPr>
              <a:defRPr lang="en-US"/>
            </a:defPPr>
            <a:lvl1pPr algn="l" rtl="0" fontAlgn="base">
              <a:spcBef>
                <a:spcPct val="0"/>
              </a:spcBef>
              <a:spcAft>
                <a:spcPct val="0"/>
              </a:spcAft>
              <a:defRPr sz="1000" kern="1200">
                <a:solidFill>
                  <a:srgbClr val="000000"/>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fld id="{ECF1D000-883C-44DB-93B0-94C62FBCA262}" type="slidenum">
              <a:rPr lang="en-US" sz="765" b="0" i="0" normalizeH="0" baseline="0" smtClean="0">
                <a:solidFill>
                  <a:srgbClr val="FFFFFF"/>
                </a:solidFill>
                <a:latin typeface="Tahoma" pitchFamily="34" charset="0"/>
              </a:rPr>
              <a:pPr/>
              <a:t>‹#›</a:t>
            </a:fld>
            <a:r>
              <a:rPr lang="en-US" sz="765" b="0" i="0" normalizeH="0" baseline="0" dirty="0">
                <a:solidFill>
                  <a:srgbClr val="FFFFFF"/>
                </a:solidFill>
                <a:latin typeface="Tahoma" pitchFamily="34" charset="0"/>
              </a:rPr>
              <a:t> </a:t>
            </a:r>
          </a:p>
        </p:txBody>
      </p:sp>
      <p:sp>
        <p:nvSpPr>
          <p:cNvPr id="4" name="Text Placeholder 3"/>
          <p:cNvSpPr>
            <a:spLocks noGrp="1"/>
          </p:cNvSpPr>
          <p:nvPr>
            <p:ph type="body" sz="quarter" idx="16" hasCustomPrompt="1"/>
          </p:nvPr>
        </p:nvSpPr>
        <p:spPr>
          <a:xfrm>
            <a:off x="163852" y="1157615"/>
            <a:ext cx="4258312" cy="942084"/>
          </a:xfrm>
          <a:prstGeom prst="rect">
            <a:avLst/>
          </a:prstGeom>
        </p:spPr>
        <p:txBody>
          <a:bodyPr wrap="square" lIns="0" tIns="0" rIns="0" bIns="0">
            <a:spAutoFit/>
          </a:bodyPr>
          <a:lstStyle>
            <a:lvl1pPr marL="0" indent="0">
              <a:lnSpc>
                <a:spcPct val="100000"/>
              </a:lnSpc>
              <a:spcBef>
                <a:spcPts val="0"/>
              </a:spcBef>
              <a:spcAft>
                <a:spcPts val="0"/>
              </a:spcAft>
              <a:defRPr sz="1224" baseline="0">
                <a:latin typeface="Tahoma" pitchFamily="34" charset="0"/>
              </a:defRPr>
            </a:lvl1pPr>
            <a:lvl2pPr marL="135995" indent="-135995">
              <a:lnSpc>
                <a:spcPct val="100000"/>
              </a:lnSpc>
              <a:spcBef>
                <a:spcPts val="0"/>
              </a:spcBef>
              <a:spcAft>
                <a:spcPts val="0"/>
              </a:spcAft>
              <a:buClr>
                <a:schemeClr val="accent2"/>
              </a:buClr>
              <a:buSzPct val="125000"/>
              <a:buFont typeface="Tahoma" pitchFamily="34" charset="0"/>
              <a:buChar char="▪"/>
              <a:defRPr sz="1224" baseline="0">
                <a:latin typeface="Tahoma" pitchFamily="34" charset="0"/>
              </a:defRPr>
            </a:lvl2pPr>
            <a:lvl3pPr marL="354558" indent="-218564">
              <a:lnSpc>
                <a:spcPct val="100000"/>
              </a:lnSpc>
              <a:spcBef>
                <a:spcPts val="0"/>
              </a:spcBef>
              <a:spcAft>
                <a:spcPts val="0"/>
              </a:spcAft>
              <a:buClr>
                <a:schemeClr val="accent2"/>
              </a:buClr>
              <a:buSzPct val="120000"/>
              <a:buFont typeface="Tahoma" pitchFamily="34" charset="0"/>
              <a:buChar char="–"/>
              <a:defRPr sz="1224" baseline="0">
                <a:latin typeface="Tahoma" pitchFamily="34" charset="0"/>
              </a:defRPr>
            </a:lvl3pPr>
            <a:lvl4pPr marL="479625" indent="-125067">
              <a:lnSpc>
                <a:spcPct val="100000"/>
              </a:lnSpc>
              <a:spcBef>
                <a:spcPts val="0"/>
              </a:spcBef>
              <a:spcAft>
                <a:spcPts val="0"/>
              </a:spcAft>
              <a:buClr>
                <a:schemeClr val="accent2"/>
              </a:buClr>
              <a:buSzPct val="120000"/>
              <a:buFont typeface="Tahoma" pitchFamily="34" charset="0"/>
              <a:buChar char="▫"/>
              <a:defRPr sz="1224" baseline="0">
                <a:latin typeface="Tahoma" pitchFamily="34" charset="0"/>
              </a:defRPr>
            </a:lvl4pPr>
            <a:lvl5pPr marL="563408" indent="-83783">
              <a:lnSpc>
                <a:spcPct val="100000"/>
              </a:lnSpc>
              <a:spcBef>
                <a:spcPts val="0"/>
              </a:spcBef>
              <a:spcAft>
                <a:spcPts val="0"/>
              </a:spcAft>
              <a:buClr>
                <a:schemeClr val="accent2"/>
              </a:buClr>
              <a:buSzPct val="89000"/>
              <a:buFont typeface="Tahoma" pitchFamily="34" charset="0"/>
              <a:buChar char="-"/>
              <a:defRPr sz="1224" baseline="0">
                <a:latin typeface="Tahoma" pitchFamily="34" charset="0"/>
              </a:defRPr>
            </a:lvl5pPr>
          </a:lstStyle>
          <a:p>
            <a:pPr lvl="0"/>
            <a:r>
              <a:rPr lang="en-US" dirty="0"/>
              <a:t>Green bulleted text</a:t>
            </a:r>
          </a:p>
          <a:p>
            <a:pPr lvl="1"/>
            <a:r>
              <a:rPr lang="en-US" dirty="0"/>
              <a:t>Text</a:t>
            </a:r>
          </a:p>
          <a:p>
            <a:pPr lvl="2"/>
            <a:r>
              <a:rPr lang="en-US" dirty="0"/>
              <a:t>Text</a:t>
            </a:r>
          </a:p>
          <a:p>
            <a:pPr lvl="3"/>
            <a:r>
              <a:rPr lang="en-US" dirty="0"/>
              <a:t>Text</a:t>
            </a:r>
          </a:p>
          <a:p>
            <a:pPr lvl="4"/>
            <a:r>
              <a:rPr lang="en-US" dirty="0"/>
              <a:t>Text</a:t>
            </a:r>
          </a:p>
        </p:txBody>
      </p:sp>
      <p:sp>
        <p:nvSpPr>
          <p:cNvPr id="9" name="Text Placeholder 3"/>
          <p:cNvSpPr>
            <a:spLocks noGrp="1"/>
          </p:cNvSpPr>
          <p:nvPr>
            <p:ph type="body" sz="quarter" idx="17" hasCustomPrompt="1"/>
          </p:nvPr>
        </p:nvSpPr>
        <p:spPr>
          <a:xfrm>
            <a:off x="4657087" y="1157615"/>
            <a:ext cx="4258312" cy="942084"/>
          </a:xfrm>
          <a:prstGeom prst="rect">
            <a:avLst/>
          </a:prstGeom>
        </p:spPr>
        <p:txBody>
          <a:bodyPr wrap="square" lIns="0" tIns="0" rIns="0" bIns="0">
            <a:spAutoFit/>
          </a:bodyPr>
          <a:lstStyle>
            <a:lvl1pPr marL="0" indent="0">
              <a:lnSpc>
                <a:spcPct val="100000"/>
              </a:lnSpc>
              <a:spcBef>
                <a:spcPts val="0"/>
              </a:spcBef>
              <a:spcAft>
                <a:spcPts val="0"/>
              </a:spcAft>
              <a:defRPr sz="1224" baseline="0">
                <a:latin typeface="Tahoma" pitchFamily="34" charset="0"/>
              </a:defRPr>
            </a:lvl1pPr>
            <a:lvl2pPr marL="135995" indent="-135995">
              <a:lnSpc>
                <a:spcPct val="100000"/>
              </a:lnSpc>
              <a:spcBef>
                <a:spcPts val="0"/>
              </a:spcBef>
              <a:spcAft>
                <a:spcPts val="0"/>
              </a:spcAft>
              <a:buClrTx/>
              <a:buSzPct val="125000"/>
              <a:buFont typeface="Tahoma" pitchFamily="34" charset="0"/>
              <a:buChar char="▪"/>
              <a:defRPr sz="1224" baseline="0">
                <a:latin typeface="Tahoma" pitchFamily="34" charset="0"/>
              </a:defRPr>
            </a:lvl2pPr>
            <a:lvl3pPr marL="354558" indent="-218564">
              <a:lnSpc>
                <a:spcPct val="100000"/>
              </a:lnSpc>
              <a:spcBef>
                <a:spcPts val="0"/>
              </a:spcBef>
              <a:spcAft>
                <a:spcPts val="0"/>
              </a:spcAft>
              <a:buClrTx/>
              <a:buSzPct val="120000"/>
              <a:buFont typeface="Tahoma" pitchFamily="34" charset="0"/>
              <a:buChar char="–"/>
              <a:defRPr sz="1224" baseline="0">
                <a:latin typeface="Tahoma" pitchFamily="34" charset="0"/>
              </a:defRPr>
            </a:lvl3pPr>
            <a:lvl4pPr marL="479625" indent="-125067">
              <a:lnSpc>
                <a:spcPct val="100000"/>
              </a:lnSpc>
              <a:spcBef>
                <a:spcPts val="0"/>
              </a:spcBef>
              <a:spcAft>
                <a:spcPts val="0"/>
              </a:spcAft>
              <a:buClrTx/>
              <a:buSzPct val="120000"/>
              <a:buFont typeface="Tahoma" pitchFamily="34" charset="0"/>
              <a:buChar char="▫"/>
              <a:defRPr sz="1224" baseline="0">
                <a:latin typeface="Tahoma" pitchFamily="34" charset="0"/>
              </a:defRPr>
            </a:lvl4pPr>
            <a:lvl5pPr marL="563408" indent="-83783">
              <a:lnSpc>
                <a:spcPct val="100000"/>
              </a:lnSpc>
              <a:spcBef>
                <a:spcPts val="0"/>
              </a:spcBef>
              <a:spcAft>
                <a:spcPts val="0"/>
              </a:spcAft>
              <a:buClrTx/>
              <a:buSzPct val="89000"/>
              <a:buFont typeface="Tahoma" pitchFamily="34" charset="0"/>
              <a:buChar char="-"/>
              <a:defRPr sz="1224" baseline="0">
                <a:latin typeface="Tahoma" pitchFamily="34" charset="0"/>
              </a:defRPr>
            </a:lvl5pPr>
          </a:lstStyle>
          <a:p>
            <a:pPr lvl="0"/>
            <a:r>
              <a:rPr lang="en-US" dirty="0"/>
              <a:t>Automatic bulleted text</a:t>
            </a:r>
          </a:p>
          <a:p>
            <a:pPr lvl="1"/>
            <a:r>
              <a:rPr lang="en-US" dirty="0"/>
              <a:t>Text</a:t>
            </a:r>
          </a:p>
          <a:p>
            <a:pPr lvl="2"/>
            <a:r>
              <a:rPr lang="en-US" dirty="0"/>
              <a:t>Text</a:t>
            </a:r>
          </a:p>
          <a:p>
            <a:pPr lvl="3"/>
            <a:r>
              <a:rPr lang="en-US" dirty="0"/>
              <a:t>Text</a:t>
            </a:r>
          </a:p>
          <a:p>
            <a:pPr lvl="4"/>
            <a:r>
              <a:rPr lang="en-US" dirty="0"/>
              <a:t>Text</a:t>
            </a:r>
          </a:p>
        </p:txBody>
      </p:sp>
      <p:sp>
        <p:nvSpPr>
          <p:cNvPr id="11" name="Text Box 7"/>
          <p:cNvSpPr txBox="1">
            <a:spLocks noChangeArrowheads="1"/>
          </p:cNvSpPr>
          <p:nvPr userDrawn="1"/>
        </p:nvSpPr>
        <p:spPr bwMode="auto">
          <a:xfrm>
            <a:off x="163857" y="4923718"/>
            <a:ext cx="4197007" cy="1188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723900" algn="l"/>
                <a:tab pos="1447800" algn="l"/>
                <a:tab pos="2171700" algn="l"/>
                <a:tab pos="2895600" algn="l"/>
                <a:tab pos="3619500" algn="l"/>
              </a:tabLst>
              <a:defRPr>
                <a:solidFill>
                  <a:srgbClr val="000000"/>
                </a:solidFill>
                <a:latin typeface="Arial" charset="0"/>
                <a:ea typeface="SimSun" pitchFamily="2" charset="-122"/>
              </a:defRPr>
            </a:lvl1pPr>
            <a:lvl2pPr>
              <a:tabLst>
                <a:tab pos="723900" algn="l"/>
                <a:tab pos="1447800" algn="l"/>
                <a:tab pos="2171700" algn="l"/>
                <a:tab pos="2895600" algn="l"/>
                <a:tab pos="3619500" algn="l"/>
              </a:tabLst>
              <a:defRPr>
                <a:solidFill>
                  <a:srgbClr val="000000"/>
                </a:solidFill>
                <a:latin typeface="Arial" charset="0"/>
                <a:ea typeface="SimSun" pitchFamily="2" charset="-122"/>
              </a:defRPr>
            </a:lvl2pPr>
            <a:lvl3pPr>
              <a:tabLst>
                <a:tab pos="723900" algn="l"/>
                <a:tab pos="1447800" algn="l"/>
                <a:tab pos="2171700" algn="l"/>
                <a:tab pos="2895600" algn="l"/>
                <a:tab pos="3619500" algn="l"/>
              </a:tabLst>
              <a:defRPr>
                <a:solidFill>
                  <a:srgbClr val="000000"/>
                </a:solidFill>
                <a:latin typeface="Arial" charset="0"/>
                <a:ea typeface="SimSun" pitchFamily="2" charset="-122"/>
              </a:defRPr>
            </a:lvl3pPr>
            <a:lvl4pPr>
              <a:tabLst>
                <a:tab pos="723900" algn="l"/>
                <a:tab pos="1447800" algn="l"/>
                <a:tab pos="2171700" algn="l"/>
                <a:tab pos="2895600" algn="l"/>
                <a:tab pos="3619500" algn="l"/>
              </a:tabLst>
              <a:defRPr>
                <a:solidFill>
                  <a:srgbClr val="000000"/>
                </a:solidFill>
                <a:latin typeface="Arial" charset="0"/>
                <a:ea typeface="SimSun" pitchFamily="2" charset="-122"/>
              </a:defRPr>
            </a:lvl4pPr>
            <a:lvl5pPr>
              <a:tabLst>
                <a:tab pos="723900" algn="l"/>
                <a:tab pos="1447800" algn="l"/>
                <a:tab pos="2171700" algn="l"/>
                <a:tab pos="2895600" algn="l"/>
                <a:tab pos="3619500" algn="l"/>
              </a:tabLst>
              <a:defRPr>
                <a:solidFill>
                  <a:srgbClr val="000000"/>
                </a:solidFill>
                <a:latin typeface="Arial" charset="0"/>
                <a:ea typeface="SimSun" pitchFamily="2" charset="-122"/>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rgbClr val="000000"/>
                </a:solidFill>
                <a:latin typeface="Arial" charset="0"/>
                <a:ea typeface="SimSun" pitchFamily="2" charset="-122"/>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rgbClr val="000000"/>
                </a:solidFill>
                <a:latin typeface="Arial" charset="0"/>
                <a:ea typeface="SimSun" pitchFamily="2" charset="-122"/>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rgbClr val="000000"/>
                </a:solidFill>
                <a:latin typeface="Arial" charset="0"/>
                <a:ea typeface="SimSun" pitchFamily="2" charset="-122"/>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rgbClr val="000000"/>
                </a:solidFill>
                <a:latin typeface="Arial" charset="0"/>
                <a:ea typeface="SimSun" pitchFamily="2" charset="-122"/>
              </a:defRPr>
            </a:lvl9pPr>
          </a:lstStyle>
          <a:p>
            <a:pPr>
              <a:lnSpc>
                <a:spcPct val="101000"/>
              </a:lnSpc>
            </a:pPr>
            <a:r>
              <a:rPr lang="en-US" sz="765" dirty="0">
                <a:solidFill>
                  <a:srgbClr val="FFFFFF"/>
                </a:solidFill>
                <a:latin typeface="Tahoma" pitchFamily="32" charset="0"/>
                <a:cs typeface="Tahoma" pitchFamily="32" charset="0"/>
              </a:rPr>
              <a:t>©</a:t>
            </a:r>
            <a:r>
              <a:rPr lang="en-US" sz="765" dirty="0">
                <a:solidFill>
                  <a:srgbClr val="FFFFFF"/>
                </a:solidFill>
                <a:latin typeface="Tahoma" pitchFamily="32" charset="0"/>
              </a:rPr>
              <a:t>2016 U.S. Education Delivery Institute</a:t>
            </a:r>
          </a:p>
        </p:txBody>
      </p:sp>
      <p:sp>
        <p:nvSpPr>
          <p:cNvPr id="13" name="Text Placeholder 3"/>
          <p:cNvSpPr>
            <a:spLocks noGrp="1"/>
          </p:cNvSpPr>
          <p:nvPr>
            <p:ph type="body" sz="quarter" idx="18" hasCustomPrompt="1"/>
          </p:nvPr>
        </p:nvSpPr>
        <p:spPr>
          <a:xfrm>
            <a:off x="160744" y="860019"/>
            <a:ext cx="8754660" cy="188417"/>
          </a:xfrm>
          <a:prstGeom prst="rect">
            <a:avLst/>
          </a:prstGeom>
        </p:spPr>
        <p:txBody>
          <a:bodyPr wrap="square" lIns="0" tIns="0" rIns="0" bIns="0">
            <a:spAutoFit/>
          </a:bodyPr>
          <a:lstStyle>
            <a:lvl1pPr marL="0" indent="0">
              <a:lnSpc>
                <a:spcPct val="100000"/>
              </a:lnSpc>
              <a:spcBef>
                <a:spcPts val="0"/>
              </a:spcBef>
              <a:spcAft>
                <a:spcPts val="0"/>
              </a:spcAft>
              <a:defRPr sz="1224" baseline="0">
                <a:latin typeface="Tahoma" pitchFamily="34" charset="0"/>
              </a:defRPr>
            </a:lvl1pPr>
            <a:lvl2pPr marL="135995" indent="-135995">
              <a:lnSpc>
                <a:spcPct val="100000"/>
              </a:lnSpc>
              <a:spcBef>
                <a:spcPts val="294"/>
              </a:spcBef>
              <a:spcAft>
                <a:spcPts val="0"/>
              </a:spcAft>
              <a:buClr>
                <a:schemeClr val="tx2"/>
              </a:buClr>
              <a:buSzPct val="125000"/>
              <a:buFont typeface="Tahoma" pitchFamily="34" charset="0"/>
              <a:buChar char="▪"/>
              <a:defRPr sz="1224" baseline="0">
                <a:latin typeface="Tahoma" pitchFamily="34" charset="0"/>
              </a:defRPr>
            </a:lvl2pPr>
            <a:lvl3pPr marL="354558" indent="-218564">
              <a:lnSpc>
                <a:spcPct val="100000"/>
              </a:lnSpc>
              <a:spcBef>
                <a:spcPts val="294"/>
              </a:spcBef>
              <a:spcAft>
                <a:spcPts val="0"/>
              </a:spcAft>
              <a:buClr>
                <a:schemeClr val="tx2"/>
              </a:buClr>
              <a:buSzPct val="120000"/>
              <a:buFont typeface="Tahoma" pitchFamily="34" charset="0"/>
              <a:buChar char="–"/>
              <a:defRPr sz="1224" baseline="0">
                <a:latin typeface="Tahoma" pitchFamily="34" charset="0"/>
              </a:defRPr>
            </a:lvl3pPr>
            <a:lvl4pPr marL="479625" indent="-125067">
              <a:lnSpc>
                <a:spcPct val="100000"/>
              </a:lnSpc>
              <a:spcBef>
                <a:spcPts val="294"/>
              </a:spcBef>
              <a:spcAft>
                <a:spcPts val="0"/>
              </a:spcAft>
              <a:buClr>
                <a:schemeClr val="tx2"/>
              </a:buClr>
              <a:buSzPct val="120000"/>
              <a:buFont typeface="Tahoma" pitchFamily="34" charset="0"/>
              <a:buChar char="▫"/>
              <a:defRPr sz="1224" baseline="0">
                <a:latin typeface="Tahoma" pitchFamily="34" charset="0"/>
              </a:defRPr>
            </a:lvl4pPr>
            <a:lvl5pPr marL="563408" indent="-83783">
              <a:lnSpc>
                <a:spcPct val="100000"/>
              </a:lnSpc>
              <a:spcBef>
                <a:spcPts val="294"/>
              </a:spcBef>
              <a:spcAft>
                <a:spcPts val="0"/>
              </a:spcAft>
              <a:buClr>
                <a:schemeClr val="tx2"/>
              </a:buClr>
              <a:buSzPct val="89000"/>
              <a:buFont typeface="Tahoma" pitchFamily="34" charset="0"/>
              <a:buChar char="-"/>
              <a:defRPr sz="1224" baseline="0">
                <a:latin typeface="Tahoma" pitchFamily="34" charset="0"/>
              </a:defRPr>
            </a:lvl5pPr>
          </a:lstStyle>
          <a:p>
            <a:pPr lvl="0"/>
            <a:r>
              <a:rPr lang="en-US" dirty="0"/>
              <a:t>Click to add subtitle</a:t>
            </a:r>
          </a:p>
        </p:txBody>
      </p:sp>
    </p:spTree>
    <p:extLst>
      <p:ext uri="{BB962C8B-B14F-4D97-AF65-F5344CB8AC3E}">
        <p14:creationId xmlns:p14="http://schemas.microsoft.com/office/powerpoint/2010/main" val="4344871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1448283" y="275558"/>
            <a:ext cx="7467118" cy="223745"/>
          </a:xfrm>
          <a:prstGeom prst="rect">
            <a:avLst/>
          </a:prstGeom>
        </p:spPr>
        <p:txBody>
          <a:bodyPr wrap="square" lIns="0" tIns="0" rIns="0" bIns="0" anchor="ctr" anchorCtr="0">
            <a:spAutoFit/>
          </a:bodyPr>
          <a:lstStyle>
            <a:lvl1pPr marL="0" indent="0">
              <a:lnSpc>
                <a:spcPct val="100000"/>
              </a:lnSpc>
              <a:spcBef>
                <a:spcPts val="18"/>
              </a:spcBef>
              <a:spcAft>
                <a:spcPts val="0"/>
              </a:spcAft>
              <a:buNone/>
              <a:defRPr sz="1454" b="1" i="0" baseline="0">
                <a:solidFill>
                  <a:srgbClr val="4B4B4B"/>
                </a:solidFill>
                <a:latin typeface="Tahoma" pitchFamily="34" charset="0"/>
              </a:defRPr>
            </a:lvl1pPr>
          </a:lstStyle>
          <a:p>
            <a:pPr lvl="0"/>
            <a:r>
              <a:rPr lang="en-US" dirty="0" smtClean="0"/>
              <a:t>Click to add heading</a:t>
            </a:r>
            <a:endParaRPr lang="en-US" dirty="0"/>
          </a:p>
        </p:txBody>
      </p:sp>
      <p:sp>
        <p:nvSpPr>
          <p:cNvPr id="5" name="Rectangle 280"/>
          <p:cNvSpPr txBox="1">
            <a:spLocks noChangeArrowheads="1"/>
          </p:cNvSpPr>
          <p:nvPr userDrawn="1"/>
        </p:nvSpPr>
        <p:spPr bwMode="auto">
          <a:xfrm>
            <a:off x="8803158" y="4923714"/>
            <a:ext cx="199240" cy="116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defPPr>
              <a:defRPr lang="en-US"/>
            </a:defPPr>
            <a:lvl1pPr algn="l" rtl="0" fontAlgn="base">
              <a:spcBef>
                <a:spcPct val="0"/>
              </a:spcBef>
              <a:spcAft>
                <a:spcPct val="0"/>
              </a:spcAft>
              <a:defRPr sz="1000" kern="1200">
                <a:solidFill>
                  <a:srgbClr val="000000"/>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fld id="{ECF1D000-883C-44DB-93B0-94C62FBCA262}" type="slidenum">
              <a:rPr lang="en-US" sz="765" smtClean="0">
                <a:solidFill>
                  <a:srgbClr val="FFFFFF"/>
                </a:solidFill>
                <a:latin typeface="Tahoma" pitchFamily="34" charset="0"/>
              </a:rPr>
              <a:pPr/>
              <a:t>‹#›</a:t>
            </a:fld>
            <a:r>
              <a:rPr lang="en-US" sz="765" dirty="0" smtClean="0">
                <a:solidFill>
                  <a:srgbClr val="FFFFFF"/>
                </a:solidFill>
                <a:latin typeface="Tahoma" pitchFamily="34" charset="0"/>
              </a:rPr>
              <a:t> </a:t>
            </a:r>
            <a:endParaRPr lang="en-US" sz="765" dirty="0">
              <a:solidFill>
                <a:srgbClr val="FFFFFF"/>
              </a:solidFill>
              <a:latin typeface="Tahoma" pitchFamily="34" charset="0"/>
            </a:endParaRPr>
          </a:p>
        </p:txBody>
      </p:sp>
      <p:sp>
        <p:nvSpPr>
          <p:cNvPr id="4" name="Text Placeholder 3"/>
          <p:cNvSpPr>
            <a:spLocks noGrp="1"/>
          </p:cNvSpPr>
          <p:nvPr>
            <p:ph type="body" sz="quarter" idx="16" hasCustomPrompt="1"/>
          </p:nvPr>
        </p:nvSpPr>
        <p:spPr>
          <a:xfrm>
            <a:off x="163852" y="1157615"/>
            <a:ext cx="4258312" cy="942084"/>
          </a:xfrm>
          <a:prstGeom prst="rect">
            <a:avLst/>
          </a:prstGeom>
        </p:spPr>
        <p:txBody>
          <a:bodyPr wrap="square" lIns="0" tIns="0" rIns="0" bIns="0">
            <a:spAutoFit/>
          </a:bodyPr>
          <a:lstStyle>
            <a:lvl1pPr marL="0" indent="0">
              <a:lnSpc>
                <a:spcPct val="100000"/>
              </a:lnSpc>
              <a:spcBef>
                <a:spcPts val="0"/>
              </a:spcBef>
              <a:spcAft>
                <a:spcPts val="0"/>
              </a:spcAft>
              <a:defRPr sz="1224" baseline="0">
                <a:latin typeface="Tahoma" pitchFamily="34" charset="0"/>
              </a:defRPr>
            </a:lvl1pPr>
            <a:lvl2pPr marL="136053" indent="-136053">
              <a:lnSpc>
                <a:spcPct val="100000"/>
              </a:lnSpc>
              <a:spcBef>
                <a:spcPts val="0"/>
              </a:spcBef>
              <a:spcAft>
                <a:spcPts val="0"/>
              </a:spcAft>
              <a:buClr>
                <a:schemeClr val="tx2"/>
              </a:buClr>
              <a:buSzPct val="125000"/>
              <a:buFont typeface="Tahoma" pitchFamily="34" charset="0"/>
              <a:buChar char="▪"/>
              <a:defRPr sz="1224" baseline="0">
                <a:latin typeface="Tahoma" pitchFamily="34" charset="0"/>
              </a:defRPr>
            </a:lvl2pPr>
            <a:lvl3pPr marL="354708" indent="-218656">
              <a:lnSpc>
                <a:spcPct val="100000"/>
              </a:lnSpc>
              <a:spcBef>
                <a:spcPts val="0"/>
              </a:spcBef>
              <a:spcAft>
                <a:spcPts val="0"/>
              </a:spcAft>
              <a:buClr>
                <a:schemeClr val="tx2"/>
              </a:buClr>
              <a:buSzPct val="120000"/>
              <a:buFont typeface="Tahoma" pitchFamily="34" charset="0"/>
              <a:buChar char="–"/>
              <a:defRPr sz="1224" baseline="0">
                <a:latin typeface="Tahoma" pitchFamily="34" charset="0"/>
              </a:defRPr>
            </a:lvl3pPr>
            <a:lvl4pPr marL="479829" indent="-125120">
              <a:lnSpc>
                <a:spcPct val="100000"/>
              </a:lnSpc>
              <a:spcBef>
                <a:spcPts val="0"/>
              </a:spcBef>
              <a:spcAft>
                <a:spcPts val="0"/>
              </a:spcAft>
              <a:buClr>
                <a:schemeClr val="tx2"/>
              </a:buClr>
              <a:buSzPct val="120000"/>
              <a:buFont typeface="Tahoma" pitchFamily="34" charset="0"/>
              <a:buChar char="▫"/>
              <a:defRPr sz="1224" baseline="0">
                <a:latin typeface="Tahoma" pitchFamily="34" charset="0"/>
              </a:defRPr>
            </a:lvl4pPr>
            <a:lvl5pPr marL="563646" indent="-83818">
              <a:lnSpc>
                <a:spcPct val="100000"/>
              </a:lnSpc>
              <a:spcBef>
                <a:spcPts val="0"/>
              </a:spcBef>
              <a:spcAft>
                <a:spcPts val="0"/>
              </a:spcAft>
              <a:buClr>
                <a:schemeClr val="tx2"/>
              </a:buClr>
              <a:buSzPct val="89000"/>
              <a:buFont typeface="Tahoma" pitchFamily="34" charset="0"/>
              <a:buChar char="-"/>
              <a:defRPr sz="1224" baseline="0">
                <a:latin typeface="Tahoma" pitchFamily="34" charset="0"/>
              </a:defRPr>
            </a:lvl5pPr>
          </a:lstStyle>
          <a:p>
            <a:pPr lvl="0"/>
            <a:r>
              <a:rPr lang="en-US" dirty="0" smtClean="0"/>
              <a:t>Green bulleted text</a:t>
            </a:r>
          </a:p>
          <a:p>
            <a:pPr lvl="1"/>
            <a:r>
              <a:rPr lang="en-US" dirty="0" smtClean="0"/>
              <a:t>Text</a:t>
            </a:r>
          </a:p>
          <a:p>
            <a:pPr lvl="2"/>
            <a:r>
              <a:rPr lang="en-US" dirty="0" smtClean="0"/>
              <a:t>Text</a:t>
            </a:r>
          </a:p>
          <a:p>
            <a:pPr lvl="3"/>
            <a:r>
              <a:rPr lang="en-US" dirty="0" smtClean="0"/>
              <a:t>Text</a:t>
            </a:r>
          </a:p>
          <a:p>
            <a:pPr lvl="4"/>
            <a:r>
              <a:rPr lang="en-US" dirty="0" smtClean="0"/>
              <a:t>Text</a:t>
            </a:r>
          </a:p>
        </p:txBody>
      </p:sp>
      <p:sp>
        <p:nvSpPr>
          <p:cNvPr id="9" name="Text Placeholder 3"/>
          <p:cNvSpPr>
            <a:spLocks noGrp="1"/>
          </p:cNvSpPr>
          <p:nvPr>
            <p:ph type="body" sz="quarter" idx="17" hasCustomPrompt="1"/>
          </p:nvPr>
        </p:nvSpPr>
        <p:spPr>
          <a:xfrm>
            <a:off x="4657087" y="1157615"/>
            <a:ext cx="4258312" cy="942084"/>
          </a:xfrm>
          <a:prstGeom prst="rect">
            <a:avLst/>
          </a:prstGeom>
        </p:spPr>
        <p:txBody>
          <a:bodyPr wrap="square" lIns="0" tIns="0" rIns="0" bIns="0">
            <a:spAutoFit/>
          </a:bodyPr>
          <a:lstStyle>
            <a:lvl1pPr marL="0" indent="0">
              <a:lnSpc>
                <a:spcPct val="100000"/>
              </a:lnSpc>
              <a:spcBef>
                <a:spcPts val="0"/>
              </a:spcBef>
              <a:spcAft>
                <a:spcPts val="0"/>
              </a:spcAft>
              <a:defRPr sz="1224" baseline="0">
                <a:latin typeface="Tahoma" pitchFamily="34" charset="0"/>
              </a:defRPr>
            </a:lvl1pPr>
            <a:lvl2pPr marL="136053" indent="-136053">
              <a:lnSpc>
                <a:spcPct val="100000"/>
              </a:lnSpc>
              <a:spcBef>
                <a:spcPts val="0"/>
              </a:spcBef>
              <a:spcAft>
                <a:spcPts val="0"/>
              </a:spcAft>
              <a:buClrTx/>
              <a:buSzPct val="125000"/>
              <a:buFont typeface="Tahoma" pitchFamily="34" charset="0"/>
              <a:buChar char="▪"/>
              <a:defRPr sz="1224" baseline="0">
                <a:latin typeface="Tahoma" pitchFamily="34" charset="0"/>
              </a:defRPr>
            </a:lvl2pPr>
            <a:lvl3pPr marL="354708" indent="-218656">
              <a:lnSpc>
                <a:spcPct val="100000"/>
              </a:lnSpc>
              <a:spcBef>
                <a:spcPts val="0"/>
              </a:spcBef>
              <a:spcAft>
                <a:spcPts val="0"/>
              </a:spcAft>
              <a:buClrTx/>
              <a:buSzPct val="120000"/>
              <a:buFont typeface="Tahoma" pitchFamily="34" charset="0"/>
              <a:buChar char="–"/>
              <a:defRPr sz="1224" baseline="0">
                <a:latin typeface="Tahoma" pitchFamily="34" charset="0"/>
              </a:defRPr>
            </a:lvl3pPr>
            <a:lvl4pPr marL="479829" indent="-125120">
              <a:lnSpc>
                <a:spcPct val="100000"/>
              </a:lnSpc>
              <a:spcBef>
                <a:spcPts val="0"/>
              </a:spcBef>
              <a:spcAft>
                <a:spcPts val="0"/>
              </a:spcAft>
              <a:buClrTx/>
              <a:buSzPct val="120000"/>
              <a:buFont typeface="Tahoma" pitchFamily="34" charset="0"/>
              <a:buChar char="▫"/>
              <a:defRPr sz="1224" baseline="0">
                <a:latin typeface="Tahoma" pitchFamily="34" charset="0"/>
              </a:defRPr>
            </a:lvl4pPr>
            <a:lvl5pPr marL="563646" indent="-83818">
              <a:lnSpc>
                <a:spcPct val="100000"/>
              </a:lnSpc>
              <a:spcBef>
                <a:spcPts val="0"/>
              </a:spcBef>
              <a:spcAft>
                <a:spcPts val="0"/>
              </a:spcAft>
              <a:buClrTx/>
              <a:buSzPct val="89000"/>
              <a:buFont typeface="Tahoma" pitchFamily="34" charset="0"/>
              <a:buChar char="-"/>
              <a:defRPr sz="1224" baseline="0">
                <a:latin typeface="Tahoma" pitchFamily="34" charset="0"/>
              </a:defRPr>
            </a:lvl5pPr>
          </a:lstStyle>
          <a:p>
            <a:pPr lvl="0"/>
            <a:r>
              <a:rPr lang="en-US" dirty="0" smtClean="0"/>
              <a:t>Automatic bulleted text</a:t>
            </a:r>
          </a:p>
          <a:p>
            <a:pPr lvl="1"/>
            <a:r>
              <a:rPr lang="en-US" dirty="0" smtClean="0"/>
              <a:t>Text</a:t>
            </a:r>
          </a:p>
          <a:p>
            <a:pPr lvl="2"/>
            <a:r>
              <a:rPr lang="en-US" dirty="0" smtClean="0"/>
              <a:t>Text</a:t>
            </a:r>
          </a:p>
          <a:p>
            <a:pPr lvl="3"/>
            <a:r>
              <a:rPr lang="en-US" dirty="0" smtClean="0"/>
              <a:t>Text</a:t>
            </a:r>
          </a:p>
          <a:p>
            <a:pPr lvl="4"/>
            <a:r>
              <a:rPr lang="en-US" dirty="0" smtClean="0"/>
              <a:t>Text</a:t>
            </a:r>
          </a:p>
        </p:txBody>
      </p:sp>
      <p:sp>
        <p:nvSpPr>
          <p:cNvPr id="11" name="Text Box 7"/>
          <p:cNvSpPr txBox="1">
            <a:spLocks noChangeArrowheads="1"/>
          </p:cNvSpPr>
          <p:nvPr userDrawn="1"/>
        </p:nvSpPr>
        <p:spPr bwMode="auto">
          <a:xfrm>
            <a:off x="163853" y="4923715"/>
            <a:ext cx="4197007" cy="1188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723900" algn="l"/>
                <a:tab pos="1447800" algn="l"/>
                <a:tab pos="2171700" algn="l"/>
                <a:tab pos="2895600" algn="l"/>
                <a:tab pos="3619500" algn="l"/>
              </a:tabLst>
              <a:defRPr>
                <a:solidFill>
                  <a:srgbClr val="000000"/>
                </a:solidFill>
                <a:latin typeface="Arial" charset="0"/>
                <a:ea typeface="SimSun" pitchFamily="2" charset="-122"/>
              </a:defRPr>
            </a:lvl1pPr>
            <a:lvl2pPr>
              <a:tabLst>
                <a:tab pos="723900" algn="l"/>
                <a:tab pos="1447800" algn="l"/>
                <a:tab pos="2171700" algn="l"/>
                <a:tab pos="2895600" algn="l"/>
                <a:tab pos="3619500" algn="l"/>
              </a:tabLst>
              <a:defRPr>
                <a:solidFill>
                  <a:srgbClr val="000000"/>
                </a:solidFill>
                <a:latin typeface="Arial" charset="0"/>
                <a:ea typeface="SimSun" pitchFamily="2" charset="-122"/>
              </a:defRPr>
            </a:lvl2pPr>
            <a:lvl3pPr>
              <a:tabLst>
                <a:tab pos="723900" algn="l"/>
                <a:tab pos="1447800" algn="l"/>
                <a:tab pos="2171700" algn="l"/>
                <a:tab pos="2895600" algn="l"/>
                <a:tab pos="3619500" algn="l"/>
              </a:tabLst>
              <a:defRPr>
                <a:solidFill>
                  <a:srgbClr val="000000"/>
                </a:solidFill>
                <a:latin typeface="Arial" charset="0"/>
                <a:ea typeface="SimSun" pitchFamily="2" charset="-122"/>
              </a:defRPr>
            </a:lvl3pPr>
            <a:lvl4pPr>
              <a:tabLst>
                <a:tab pos="723900" algn="l"/>
                <a:tab pos="1447800" algn="l"/>
                <a:tab pos="2171700" algn="l"/>
                <a:tab pos="2895600" algn="l"/>
                <a:tab pos="3619500" algn="l"/>
              </a:tabLst>
              <a:defRPr>
                <a:solidFill>
                  <a:srgbClr val="000000"/>
                </a:solidFill>
                <a:latin typeface="Arial" charset="0"/>
                <a:ea typeface="SimSun" pitchFamily="2" charset="-122"/>
              </a:defRPr>
            </a:lvl4pPr>
            <a:lvl5pPr>
              <a:tabLst>
                <a:tab pos="723900" algn="l"/>
                <a:tab pos="1447800" algn="l"/>
                <a:tab pos="2171700" algn="l"/>
                <a:tab pos="2895600" algn="l"/>
                <a:tab pos="3619500" algn="l"/>
              </a:tabLst>
              <a:defRPr>
                <a:solidFill>
                  <a:srgbClr val="000000"/>
                </a:solidFill>
                <a:latin typeface="Arial" charset="0"/>
                <a:ea typeface="SimSun" pitchFamily="2" charset="-122"/>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rgbClr val="000000"/>
                </a:solidFill>
                <a:latin typeface="Arial" charset="0"/>
                <a:ea typeface="SimSun" pitchFamily="2" charset="-122"/>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rgbClr val="000000"/>
                </a:solidFill>
                <a:latin typeface="Arial" charset="0"/>
                <a:ea typeface="SimSun" pitchFamily="2" charset="-122"/>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rgbClr val="000000"/>
                </a:solidFill>
                <a:latin typeface="Arial" charset="0"/>
                <a:ea typeface="SimSun" pitchFamily="2" charset="-122"/>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rgbClr val="000000"/>
                </a:solidFill>
                <a:latin typeface="Arial" charset="0"/>
                <a:ea typeface="SimSun" pitchFamily="2" charset="-122"/>
              </a:defRPr>
            </a:lvl9pPr>
          </a:lstStyle>
          <a:p>
            <a:pPr fontAlgn="base">
              <a:lnSpc>
                <a:spcPct val="101000"/>
              </a:lnSpc>
              <a:spcBef>
                <a:spcPct val="0"/>
              </a:spcBef>
              <a:spcAft>
                <a:spcPct val="0"/>
              </a:spcAft>
            </a:pPr>
            <a:r>
              <a:rPr lang="en-US" sz="765" dirty="0">
                <a:solidFill>
                  <a:srgbClr val="FFFFFF"/>
                </a:solidFill>
                <a:latin typeface="Tahoma" pitchFamily="32" charset="0"/>
                <a:cs typeface="Tahoma" pitchFamily="32" charset="0"/>
              </a:rPr>
              <a:t>©</a:t>
            </a:r>
            <a:r>
              <a:rPr lang="en-US" sz="765" dirty="0" smtClean="0">
                <a:solidFill>
                  <a:srgbClr val="FFFFFF"/>
                </a:solidFill>
                <a:latin typeface="Tahoma" pitchFamily="32" charset="0"/>
              </a:rPr>
              <a:t>2015 </a:t>
            </a:r>
            <a:r>
              <a:rPr lang="en-US" sz="765" dirty="0">
                <a:solidFill>
                  <a:srgbClr val="FFFFFF"/>
                </a:solidFill>
                <a:latin typeface="Tahoma" pitchFamily="32" charset="0"/>
              </a:rPr>
              <a:t>U.S. Education Delivery Institute</a:t>
            </a:r>
          </a:p>
        </p:txBody>
      </p:sp>
      <p:sp>
        <p:nvSpPr>
          <p:cNvPr id="13" name="Text Placeholder 3"/>
          <p:cNvSpPr>
            <a:spLocks noGrp="1"/>
          </p:cNvSpPr>
          <p:nvPr>
            <p:ph type="body" sz="quarter" idx="18" hasCustomPrompt="1"/>
          </p:nvPr>
        </p:nvSpPr>
        <p:spPr>
          <a:xfrm>
            <a:off x="160740" y="860019"/>
            <a:ext cx="8754660" cy="188417"/>
          </a:xfrm>
          <a:prstGeom prst="rect">
            <a:avLst/>
          </a:prstGeom>
        </p:spPr>
        <p:txBody>
          <a:bodyPr wrap="square" lIns="0" tIns="0" rIns="0" bIns="0">
            <a:spAutoFit/>
          </a:bodyPr>
          <a:lstStyle>
            <a:lvl1pPr marL="0" indent="0">
              <a:lnSpc>
                <a:spcPct val="100000"/>
              </a:lnSpc>
              <a:spcBef>
                <a:spcPts val="0"/>
              </a:spcBef>
              <a:spcAft>
                <a:spcPts val="0"/>
              </a:spcAft>
              <a:defRPr sz="1224" baseline="0">
                <a:latin typeface="Tahoma" pitchFamily="34" charset="0"/>
              </a:defRPr>
            </a:lvl1pPr>
            <a:lvl2pPr marL="136053" indent="-136053">
              <a:lnSpc>
                <a:spcPct val="100000"/>
              </a:lnSpc>
              <a:spcBef>
                <a:spcPts val="294"/>
              </a:spcBef>
              <a:spcAft>
                <a:spcPts val="0"/>
              </a:spcAft>
              <a:buClr>
                <a:schemeClr val="tx2"/>
              </a:buClr>
              <a:buSzPct val="125000"/>
              <a:buFont typeface="Tahoma" pitchFamily="34" charset="0"/>
              <a:buChar char="▪"/>
              <a:defRPr sz="1224" baseline="0">
                <a:latin typeface="Tahoma" pitchFamily="34" charset="0"/>
              </a:defRPr>
            </a:lvl2pPr>
            <a:lvl3pPr marL="354708" indent="-218656">
              <a:lnSpc>
                <a:spcPct val="100000"/>
              </a:lnSpc>
              <a:spcBef>
                <a:spcPts val="294"/>
              </a:spcBef>
              <a:spcAft>
                <a:spcPts val="0"/>
              </a:spcAft>
              <a:buClr>
                <a:schemeClr val="tx2"/>
              </a:buClr>
              <a:buSzPct val="120000"/>
              <a:buFont typeface="Tahoma" pitchFamily="34" charset="0"/>
              <a:buChar char="–"/>
              <a:defRPr sz="1224" baseline="0">
                <a:latin typeface="Tahoma" pitchFamily="34" charset="0"/>
              </a:defRPr>
            </a:lvl3pPr>
            <a:lvl4pPr marL="479829" indent="-125120">
              <a:lnSpc>
                <a:spcPct val="100000"/>
              </a:lnSpc>
              <a:spcBef>
                <a:spcPts val="294"/>
              </a:spcBef>
              <a:spcAft>
                <a:spcPts val="0"/>
              </a:spcAft>
              <a:buClr>
                <a:schemeClr val="tx2"/>
              </a:buClr>
              <a:buSzPct val="120000"/>
              <a:buFont typeface="Tahoma" pitchFamily="34" charset="0"/>
              <a:buChar char="▫"/>
              <a:defRPr sz="1224" baseline="0">
                <a:latin typeface="Tahoma" pitchFamily="34" charset="0"/>
              </a:defRPr>
            </a:lvl4pPr>
            <a:lvl5pPr marL="563646" indent="-83818">
              <a:lnSpc>
                <a:spcPct val="100000"/>
              </a:lnSpc>
              <a:spcBef>
                <a:spcPts val="294"/>
              </a:spcBef>
              <a:spcAft>
                <a:spcPts val="0"/>
              </a:spcAft>
              <a:buClr>
                <a:schemeClr val="tx2"/>
              </a:buClr>
              <a:buSzPct val="89000"/>
              <a:buFont typeface="Tahoma" pitchFamily="34" charset="0"/>
              <a:buChar char="-"/>
              <a:defRPr sz="1224" baseline="0">
                <a:latin typeface="Tahoma" pitchFamily="34" charset="0"/>
              </a:defRPr>
            </a:lvl5pPr>
          </a:lstStyle>
          <a:p>
            <a:pPr lvl="0"/>
            <a:r>
              <a:rPr lang="en-US" dirty="0" smtClean="0"/>
              <a:t>Click to add subtitle</a:t>
            </a:r>
          </a:p>
        </p:txBody>
      </p:sp>
    </p:spTree>
    <p:extLst>
      <p:ext uri="{BB962C8B-B14F-4D97-AF65-F5344CB8AC3E}">
        <p14:creationId xmlns:p14="http://schemas.microsoft.com/office/powerpoint/2010/main" val="744599526"/>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0_Title and Content">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lgn="l">
              <a:defRPr>
                <a:solidFill>
                  <a:schemeClr val="accent3"/>
                </a:solidFill>
              </a:defRPr>
            </a:lvl1pPr>
          </a:lstStyle>
          <a:p>
            <a:endParaRPr lang="en-JM" dirty="0"/>
          </a:p>
        </p:txBody>
      </p:sp>
      <p:sp>
        <p:nvSpPr>
          <p:cNvPr id="22" name="Picture Placeholder 21"/>
          <p:cNvSpPr>
            <a:spLocks noGrp="1"/>
          </p:cNvSpPr>
          <p:nvPr>
            <p:ph type="pic" sz="quarter" idx="25"/>
          </p:nvPr>
        </p:nvSpPr>
        <p:spPr>
          <a:xfrm>
            <a:off x="0" y="2715750"/>
            <a:ext cx="1295400" cy="1223400"/>
          </a:xfrm>
        </p:spPr>
        <p:txBody>
          <a:bodyPr>
            <a:normAutofit/>
          </a:bodyPr>
          <a:lstStyle>
            <a:lvl1pPr marL="0" indent="0">
              <a:buNone/>
              <a:defRPr sz="1050"/>
            </a:lvl1pPr>
          </a:lstStyle>
          <a:p>
            <a:endParaRPr lang="en-US"/>
          </a:p>
        </p:txBody>
      </p:sp>
      <p:sp>
        <p:nvSpPr>
          <p:cNvPr id="23" name="Picture Placeholder 21"/>
          <p:cNvSpPr>
            <a:spLocks noGrp="1"/>
          </p:cNvSpPr>
          <p:nvPr>
            <p:ph type="pic" sz="quarter" idx="26"/>
          </p:nvPr>
        </p:nvSpPr>
        <p:spPr>
          <a:xfrm>
            <a:off x="1308100" y="2715750"/>
            <a:ext cx="1295400" cy="1223400"/>
          </a:xfrm>
        </p:spPr>
        <p:txBody>
          <a:bodyPr>
            <a:normAutofit/>
          </a:bodyPr>
          <a:lstStyle>
            <a:lvl1pPr marL="0" indent="0">
              <a:buNone/>
              <a:defRPr sz="1050"/>
            </a:lvl1pPr>
          </a:lstStyle>
          <a:p>
            <a:endParaRPr lang="en-US"/>
          </a:p>
        </p:txBody>
      </p:sp>
      <p:sp>
        <p:nvSpPr>
          <p:cNvPr id="24" name="Picture Placeholder 21"/>
          <p:cNvSpPr>
            <a:spLocks noGrp="1"/>
          </p:cNvSpPr>
          <p:nvPr>
            <p:ph type="pic" sz="quarter" idx="27"/>
          </p:nvPr>
        </p:nvSpPr>
        <p:spPr>
          <a:xfrm>
            <a:off x="2616200" y="2715750"/>
            <a:ext cx="1295400" cy="1223400"/>
          </a:xfrm>
        </p:spPr>
        <p:txBody>
          <a:bodyPr>
            <a:normAutofit/>
          </a:bodyPr>
          <a:lstStyle>
            <a:lvl1pPr marL="0" indent="0">
              <a:buNone/>
              <a:defRPr sz="1050"/>
            </a:lvl1pPr>
          </a:lstStyle>
          <a:p>
            <a:endParaRPr lang="en-US"/>
          </a:p>
        </p:txBody>
      </p:sp>
      <p:sp>
        <p:nvSpPr>
          <p:cNvPr id="25" name="Picture Placeholder 21"/>
          <p:cNvSpPr>
            <a:spLocks noGrp="1"/>
          </p:cNvSpPr>
          <p:nvPr>
            <p:ph type="pic" sz="quarter" idx="28"/>
          </p:nvPr>
        </p:nvSpPr>
        <p:spPr>
          <a:xfrm>
            <a:off x="3924300" y="2715750"/>
            <a:ext cx="1295400" cy="1223400"/>
          </a:xfrm>
        </p:spPr>
        <p:txBody>
          <a:bodyPr>
            <a:normAutofit/>
          </a:bodyPr>
          <a:lstStyle>
            <a:lvl1pPr marL="0" indent="0">
              <a:buNone/>
              <a:defRPr sz="1050"/>
            </a:lvl1pPr>
          </a:lstStyle>
          <a:p>
            <a:endParaRPr lang="en-US"/>
          </a:p>
        </p:txBody>
      </p:sp>
      <p:sp>
        <p:nvSpPr>
          <p:cNvPr id="26" name="Picture Placeholder 21"/>
          <p:cNvSpPr>
            <a:spLocks noGrp="1"/>
          </p:cNvSpPr>
          <p:nvPr>
            <p:ph type="pic" sz="quarter" idx="29"/>
          </p:nvPr>
        </p:nvSpPr>
        <p:spPr>
          <a:xfrm>
            <a:off x="5232400" y="2715750"/>
            <a:ext cx="1295400" cy="1223400"/>
          </a:xfrm>
        </p:spPr>
        <p:txBody>
          <a:bodyPr>
            <a:normAutofit/>
          </a:bodyPr>
          <a:lstStyle>
            <a:lvl1pPr marL="0" indent="0">
              <a:buNone/>
              <a:defRPr sz="1050"/>
            </a:lvl1pPr>
          </a:lstStyle>
          <a:p>
            <a:endParaRPr lang="en-US" dirty="0"/>
          </a:p>
        </p:txBody>
      </p:sp>
      <p:sp>
        <p:nvSpPr>
          <p:cNvPr id="27" name="Picture Placeholder 21"/>
          <p:cNvSpPr>
            <a:spLocks noGrp="1"/>
          </p:cNvSpPr>
          <p:nvPr>
            <p:ph type="pic" sz="quarter" idx="30"/>
          </p:nvPr>
        </p:nvSpPr>
        <p:spPr>
          <a:xfrm>
            <a:off x="6540500" y="2715750"/>
            <a:ext cx="1295400" cy="1223400"/>
          </a:xfrm>
        </p:spPr>
        <p:txBody>
          <a:bodyPr>
            <a:normAutofit/>
          </a:bodyPr>
          <a:lstStyle>
            <a:lvl1pPr marL="0" indent="0">
              <a:buNone/>
              <a:defRPr sz="1050"/>
            </a:lvl1pPr>
          </a:lstStyle>
          <a:p>
            <a:endParaRPr lang="en-US"/>
          </a:p>
        </p:txBody>
      </p:sp>
      <p:sp>
        <p:nvSpPr>
          <p:cNvPr id="28" name="Picture Placeholder 21"/>
          <p:cNvSpPr>
            <a:spLocks noGrp="1"/>
          </p:cNvSpPr>
          <p:nvPr>
            <p:ph type="pic" sz="quarter" idx="31"/>
          </p:nvPr>
        </p:nvSpPr>
        <p:spPr>
          <a:xfrm>
            <a:off x="7848600" y="2715750"/>
            <a:ext cx="1295400" cy="1223400"/>
          </a:xfrm>
        </p:spPr>
        <p:txBody>
          <a:bodyPr>
            <a:normAutofit/>
          </a:bodyPr>
          <a:lstStyle>
            <a:lvl1pPr marL="0" indent="0">
              <a:buNone/>
              <a:defRPr sz="1050"/>
            </a:lvl1pPr>
          </a:lstStyle>
          <a:p>
            <a:endParaRPr lang="en-US"/>
          </a:p>
        </p:txBody>
      </p:sp>
      <p:sp>
        <p:nvSpPr>
          <p:cNvPr id="29" name="Picture Placeholder 21"/>
          <p:cNvSpPr>
            <a:spLocks noGrp="1"/>
          </p:cNvSpPr>
          <p:nvPr>
            <p:ph type="pic" sz="quarter" idx="32"/>
          </p:nvPr>
        </p:nvSpPr>
        <p:spPr>
          <a:xfrm>
            <a:off x="0" y="3939150"/>
            <a:ext cx="1295400" cy="1223400"/>
          </a:xfrm>
        </p:spPr>
        <p:txBody>
          <a:bodyPr>
            <a:normAutofit/>
          </a:bodyPr>
          <a:lstStyle>
            <a:lvl1pPr marL="0" indent="0">
              <a:buNone/>
              <a:defRPr sz="1050"/>
            </a:lvl1pPr>
          </a:lstStyle>
          <a:p>
            <a:endParaRPr lang="en-US"/>
          </a:p>
        </p:txBody>
      </p:sp>
      <p:sp>
        <p:nvSpPr>
          <p:cNvPr id="30" name="Picture Placeholder 21"/>
          <p:cNvSpPr>
            <a:spLocks noGrp="1"/>
          </p:cNvSpPr>
          <p:nvPr>
            <p:ph type="pic" sz="quarter" idx="33"/>
          </p:nvPr>
        </p:nvSpPr>
        <p:spPr>
          <a:xfrm>
            <a:off x="1308100" y="3939150"/>
            <a:ext cx="1295400" cy="1223400"/>
          </a:xfrm>
        </p:spPr>
        <p:txBody>
          <a:bodyPr>
            <a:normAutofit/>
          </a:bodyPr>
          <a:lstStyle>
            <a:lvl1pPr marL="0" indent="0">
              <a:buNone/>
              <a:defRPr sz="1050"/>
            </a:lvl1pPr>
          </a:lstStyle>
          <a:p>
            <a:endParaRPr lang="en-US"/>
          </a:p>
        </p:txBody>
      </p:sp>
      <p:sp>
        <p:nvSpPr>
          <p:cNvPr id="31" name="Picture Placeholder 21"/>
          <p:cNvSpPr>
            <a:spLocks noGrp="1"/>
          </p:cNvSpPr>
          <p:nvPr>
            <p:ph type="pic" sz="quarter" idx="34"/>
          </p:nvPr>
        </p:nvSpPr>
        <p:spPr>
          <a:xfrm>
            <a:off x="2616200" y="3939150"/>
            <a:ext cx="1295400" cy="1223400"/>
          </a:xfrm>
        </p:spPr>
        <p:txBody>
          <a:bodyPr>
            <a:normAutofit/>
          </a:bodyPr>
          <a:lstStyle>
            <a:lvl1pPr marL="0" indent="0">
              <a:buNone/>
              <a:defRPr sz="1050"/>
            </a:lvl1pPr>
          </a:lstStyle>
          <a:p>
            <a:endParaRPr lang="en-US"/>
          </a:p>
        </p:txBody>
      </p:sp>
      <p:sp>
        <p:nvSpPr>
          <p:cNvPr id="32" name="Picture Placeholder 21"/>
          <p:cNvSpPr>
            <a:spLocks noGrp="1"/>
          </p:cNvSpPr>
          <p:nvPr>
            <p:ph type="pic" sz="quarter" idx="35"/>
          </p:nvPr>
        </p:nvSpPr>
        <p:spPr>
          <a:xfrm>
            <a:off x="3924300" y="3939150"/>
            <a:ext cx="1295400" cy="1223400"/>
          </a:xfrm>
        </p:spPr>
        <p:txBody>
          <a:bodyPr>
            <a:normAutofit/>
          </a:bodyPr>
          <a:lstStyle>
            <a:lvl1pPr marL="0" indent="0">
              <a:buNone/>
              <a:defRPr sz="1050"/>
            </a:lvl1pPr>
          </a:lstStyle>
          <a:p>
            <a:endParaRPr lang="en-US"/>
          </a:p>
        </p:txBody>
      </p:sp>
      <p:sp>
        <p:nvSpPr>
          <p:cNvPr id="33" name="Picture Placeholder 21"/>
          <p:cNvSpPr>
            <a:spLocks noGrp="1"/>
          </p:cNvSpPr>
          <p:nvPr>
            <p:ph type="pic" sz="quarter" idx="36"/>
          </p:nvPr>
        </p:nvSpPr>
        <p:spPr>
          <a:xfrm>
            <a:off x="5232400" y="3939150"/>
            <a:ext cx="1295400" cy="1223400"/>
          </a:xfrm>
        </p:spPr>
        <p:txBody>
          <a:bodyPr>
            <a:normAutofit/>
          </a:bodyPr>
          <a:lstStyle>
            <a:lvl1pPr marL="0" indent="0">
              <a:buNone/>
              <a:defRPr sz="1050"/>
            </a:lvl1pPr>
          </a:lstStyle>
          <a:p>
            <a:endParaRPr lang="en-US" dirty="0"/>
          </a:p>
        </p:txBody>
      </p:sp>
      <p:sp>
        <p:nvSpPr>
          <p:cNvPr id="34" name="Picture Placeholder 21"/>
          <p:cNvSpPr>
            <a:spLocks noGrp="1"/>
          </p:cNvSpPr>
          <p:nvPr>
            <p:ph type="pic" sz="quarter" idx="37"/>
          </p:nvPr>
        </p:nvSpPr>
        <p:spPr>
          <a:xfrm>
            <a:off x="6540500" y="3939150"/>
            <a:ext cx="1295400" cy="1223400"/>
          </a:xfrm>
        </p:spPr>
        <p:txBody>
          <a:bodyPr>
            <a:normAutofit/>
          </a:bodyPr>
          <a:lstStyle>
            <a:lvl1pPr marL="0" indent="0">
              <a:buNone/>
              <a:defRPr sz="1050"/>
            </a:lvl1pPr>
          </a:lstStyle>
          <a:p>
            <a:endParaRPr lang="en-US"/>
          </a:p>
        </p:txBody>
      </p:sp>
      <p:sp>
        <p:nvSpPr>
          <p:cNvPr id="35" name="Picture Placeholder 21"/>
          <p:cNvSpPr>
            <a:spLocks noGrp="1"/>
          </p:cNvSpPr>
          <p:nvPr>
            <p:ph type="pic" sz="quarter" idx="38"/>
          </p:nvPr>
        </p:nvSpPr>
        <p:spPr>
          <a:xfrm>
            <a:off x="7848600" y="3939150"/>
            <a:ext cx="1295400" cy="1223400"/>
          </a:xfrm>
        </p:spPr>
        <p:txBody>
          <a:bodyPr>
            <a:normAutofit/>
          </a:bodyPr>
          <a:lstStyle>
            <a:lvl1pPr marL="0" indent="0">
              <a:buNone/>
              <a:defRPr sz="1050"/>
            </a:lvl1pPr>
          </a:lstStyle>
          <a:p>
            <a:endParaRPr lang="en-US"/>
          </a:p>
        </p:txBody>
      </p:sp>
      <p:sp>
        <p:nvSpPr>
          <p:cNvPr id="18"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336343473"/>
      </p:ext>
    </p:extLst>
  </p:cSld>
  <p:clrMapOvr>
    <a:masterClrMapping/>
  </p:clrMapOvr>
  <p:transition spd="slow">
    <p:push dir="u"/>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0" name="Picture Placeholder 38"/>
          <p:cNvSpPr>
            <a:spLocks noGrp="1"/>
          </p:cNvSpPr>
          <p:nvPr>
            <p:ph type="pic" sz="quarter" idx="11"/>
          </p:nvPr>
        </p:nvSpPr>
        <p:spPr>
          <a:xfrm>
            <a:off x="5943600" y="3257550"/>
            <a:ext cx="3200400" cy="1885950"/>
          </a:xfrm>
        </p:spPr>
        <p:txBody>
          <a:bodyPr/>
          <a:lstStyle/>
          <a:p>
            <a:endParaRPr lang="en-US"/>
          </a:p>
        </p:txBody>
      </p:sp>
      <p:sp>
        <p:nvSpPr>
          <p:cNvPr id="39" name="Picture Placeholder 38"/>
          <p:cNvSpPr>
            <a:spLocks noGrp="1"/>
          </p:cNvSpPr>
          <p:nvPr>
            <p:ph type="pic" sz="quarter" idx="10"/>
          </p:nvPr>
        </p:nvSpPr>
        <p:spPr>
          <a:xfrm>
            <a:off x="4916" y="0"/>
            <a:ext cx="2971800" cy="2571750"/>
          </a:xfrm>
        </p:spPr>
        <p:txBody>
          <a:bodyPr/>
          <a:lstStyle/>
          <a:p>
            <a:endParaRPr lang="en-US"/>
          </a:p>
        </p:txBody>
      </p:sp>
    </p:spTree>
    <p:extLst>
      <p:ext uri="{BB962C8B-B14F-4D97-AF65-F5344CB8AC3E}">
        <p14:creationId xmlns:p14="http://schemas.microsoft.com/office/powerpoint/2010/main" val="1062598005"/>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2_Title and Content">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495800" y="438150"/>
            <a:ext cx="4114800" cy="857250"/>
          </a:xfrm>
          <a:prstGeom prst="rect">
            <a:avLst/>
          </a:prstGeom>
        </p:spPr>
        <p:txBody>
          <a:bodyPr vert="horz" lIns="91440" tIns="45720" rIns="91440" bIns="45720" rtlCol="0" anchor="ctr">
            <a:noAutofit/>
          </a:bodyPr>
          <a:lstStyle>
            <a:lvl1pPr algn="l">
              <a:defRPr sz="2600" b="0" i="0">
                <a:solidFill>
                  <a:srgbClr val="1E787A"/>
                </a:solidFill>
                <a:latin typeface="Open Sans"/>
                <a:cs typeface="Open Sans"/>
              </a:defRPr>
            </a:lvl1pPr>
          </a:lstStyle>
          <a:p>
            <a:r>
              <a:rPr lang="en-US" dirty="0" smtClean="0"/>
              <a:t>Click to edit Master title style</a:t>
            </a:r>
            <a:endParaRPr lang="en-JM" dirty="0"/>
          </a:p>
        </p:txBody>
      </p:sp>
      <p:sp>
        <p:nvSpPr>
          <p:cNvPr id="5" name="Text Placeholder 17"/>
          <p:cNvSpPr>
            <a:spLocks noGrp="1"/>
          </p:cNvSpPr>
          <p:nvPr>
            <p:ph type="body" sz="quarter" idx="24"/>
          </p:nvPr>
        </p:nvSpPr>
        <p:spPr>
          <a:xfrm>
            <a:off x="4495800" y="457200"/>
            <a:ext cx="41148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22" name="Picture Placeholder 21"/>
          <p:cNvSpPr>
            <a:spLocks noGrp="1"/>
          </p:cNvSpPr>
          <p:nvPr>
            <p:ph type="pic" sz="quarter" idx="25"/>
          </p:nvPr>
        </p:nvSpPr>
        <p:spPr>
          <a:xfrm>
            <a:off x="3884" y="2571751"/>
            <a:ext cx="1295400" cy="1295399"/>
          </a:xfrm>
        </p:spPr>
        <p:txBody>
          <a:bodyPr>
            <a:normAutofit/>
          </a:bodyPr>
          <a:lstStyle>
            <a:lvl1pPr marL="0" indent="0">
              <a:buNone/>
              <a:defRPr sz="1050"/>
            </a:lvl1pPr>
          </a:lstStyle>
          <a:p>
            <a:endParaRPr lang="en-US"/>
          </a:p>
        </p:txBody>
      </p:sp>
      <p:sp>
        <p:nvSpPr>
          <p:cNvPr id="23" name="Picture Placeholder 21"/>
          <p:cNvSpPr>
            <a:spLocks noGrp="1"/>
          </p:cNvSpPr>
          <p:nvPr>
            <p:ph type="pic" sz="quarter" idx="26"/>
          </p:nvPr>
        </p:nvSpPr>
        <p:spPr>
          <a:xfrm>
            <a:off x="1311984" y="2571751"/>
            <a:ext cx="1295400" cy="1295399"/>
          </a:xfrm>
        </p:spPr>
        <p:txBody>
          <a:bodyPr>
            <a:normAutofit/>
          </a:bodyPr>
          <a:lstStyle>
            <a:lvl1pPr marL="0" indent="0">
              <a:buNone/>
              <a:defRPr sz="1050"/>
            </a:lvl1pPr>
          </a:lstStyle>
          <a:p>
            <a:endParaRPr lang="en-US"/>
          </a:p>
        </p:txBody>
      </p:sp>
      <p:sp>
        <p:nvSpPr>
          <p:cNvPr id="24" name="Picture Placeholder 21"/>
          <p:cNvSpPr>
            <a:spLocks noGrp="1"/>
          </p:cNvSpPr>
          <p:nvPr>
            <p:ph type="pic" sz="quarter" idx="27"/>
          </p:nvPr>
        </p:nvSpPr>
        <p:spPr>
          <a:xfrm>
            <a:off x="2620084" y="2571751"/>
            <a:ext cx="1295400" cy="1295399"/>
          </a:xfrm>
        </p:spPr>
        <p:txBody>
          <a:bodyPr>
            <a:normAutofit/>
          </a:bodyPr>
          <a:lstStyle>
            <a:lvl1pPr marL="0" indent="0">
              <a:buNone/>
              <a:defRPr sz="1050"/>
            </a:lvl1pPr>
          </a:lstStyle>
          <a:p>
            <a:endParaRPr lang="en-US" dirty="0"/>
          </a:p>
        </p:txBody>
      </p:sp>
      <p:sp>
        <p:nvSpPr>
          <p:cNvPr id="29" name="Picture Placeholder 21"/>
          <p:cNvSpPr>
            <a:spLocks noGrp="1"/>
          </p:cNvSpPr>
          <p:nvPr>
            <p:ph type="pic" sz="quarter" idx="32"/>
          </p:nvPr>
        </p:nvSpPr>
        <p:spPr>
          <a:xfrm>
            <a:off x="3884" y="3867151"/>
            <a:ext cx="1295400" cy="1295399"/>
          </a:xfrm>
        </p:spPr>
        <p:txBody>
          <a:bodyPr>
            <a:normAutofit/>
          </a:bodyPr>
          <a:lstStyle>
            <a:lvl1pPr marL="0" indent="0">
              <a:buNone/>
              <a:defRPr sz="1050"/>
            </a:lvl1pPr>
          </a:lstStyle>
          <a:p>
            <a:endParaRPr lang="en-US"/>
          </a:p>
        </p:txBody>
      </p:sp>
      <p:sp>
        <p:nvSpPr>
          <p:cNvPr id="30" name="Picture Placeholder 21"/>
          <p:cNvSpPr>
            <a:spLocks noGrp="1"/>
          </p:cNvSpPr>
          <p:nvPr>
            <p:ph type="pic" sz="quarter" idx="33"/>
          </p:nvPr>
        </p:nvSpPr>
        <p:spPr>
          <a:xfrm>
            <a:off x="1311984" y="3867151"/>
            <a:ext cx="1295400" cy="1295399"/>
          </a:xfrm>
        </p:spPr>
        <p:txBody>
          <a:bodyPr>
            <a:normAutofit/>
          </a:bodyPr>
          <a:lstStyle>
            <a:lvl1pPr marL="0" indent="0">
              <a:buNone/>
              <a:defRPr sz="1050"/>
            </a:lvl1pPr>
          </a:lstStyle>
          <a:p>
            <a:endParaRPr lang="en-US"/>
          </a:p>
        </p:txBody>
      </p:sp>
      <p:sp>
        <p:nvSpPr>
          <p:cNvPr id="31" name="Picture Placeholder 21"/>
          <p:cNvSpPr>
            <a:spLocks noGrp="1"/>
          </p:cNvSpPr>
          <p:nvPr>
            <p:ph type="pic" sz="quarter" idx="34"/>
          </p:nvPr>
        </p:nvSpPr>
        <p:spPr>
          <a:xfrm>
            <a:off x="2620084" y="3867151"/>
            <a:ext cx="1295400" cy="1295399"/>
          </a:xfrm>
        </p:spPr>
        <p:txBody>
          <a:bodyPr>
            <a:normAutofit/>
          </a:bodyPr>
          <a:lstStyle>
            <a:lvl1pPr marL="0" indent="0">
              <a:buNone/>
              <a:defRPr sz="1050"/>
            </a:lvl1pPr>
          </a:lstStyle>
          <a:p>
            <a:endParaRPr lang="en-US"/>
          </a:p>
        </p:txBody>
      </p:sp>
      <p:sp>
        <p:nvSpPr>
          <p:cNvPr id="18" name="Picture Placeholder 21"/>
          <p:cNvSpPr>
            <a:spLocks noGrp="1"/>
          </p:cNvSpPr>
          <p:nvPr>
            <p:ph type="pic" sz="quarter" idx="35"/>
          </p:nvPr>
        </p:nvSpPr>
        <p:spPr>
          <a:xfrm>
            <a:off x="3884" y="-19050"/>
            <a:ext cx="1295400" cy="1295399"/>
          </a:xfrm>
        </p:spPr>
        <p:txBody>
          <a:bodyPr>
            <a:normAutofit/>
          </a:bodyPr>
          <a:lstStyle>
            <a:lvl1pPr marL="0" indent="0">
              <a:buNone/>
              <a:defRPr sz="1050"/>
            </a:lvl1pPr>
          </a:lstStyle>
          <a:p>
            <a:endParaRPr lang="en-US"/>
          </a:p>
        </p:txBody>
      </p:sp>
      <p:sp>
        <p:nvSpPr>
          <p:cNvPr id="19" name="Picture Placeholder 21"/>
          <p:cNvSpPr>
            <a:spLocks noGrp="1"/>
          </p:cNvSpPr>
          <p:nvPr>
            <p:ph type="pic" sz="quarter" idx="36"/>
          </p:nvPr>
        </p:nvSpPr>
        <p:spPr>
          <a:xfrm>
            <a:off x="1311984" y="-19050"/>
            <a:ext cx="1295400" cy="1295399"/>
          </a:xfrm>
        </p:spPr>
        <p:txBody>
          <a:bodyPr>
            <a:normAutofit/>
          </a:bodyPr>
          <a:lstStyle>
            <a:lvl1pPr marL="0" indent="0">
              <a:buNone/>
              <a:defRPr sz="1050"/>
            </a:lvl1pPr>
          </a:lstStyle>
          <a:p>
            <a:endParaRPr lang="en-US"/>
          </a:p>
        </p:txBody>
      </p:sp>
      <p:sp>
        <p:nvSpPr>
          <p:cNvPr id="20" name="Picture Placeholder 21"/>
          <p:cNvSpPr>
            <a:spLocks noGrp="1"/>
          </p:cNvSpPr>
          <p:nvPr>
            <p:ph type="pic" sz="quarter" idx="37"/>
          </p:nvPr>
        </p:nvSpPr>
        <p:spPr>
          <a:xfrm>
            <a:off x="2620084" y="-19050"/>
            <a:ext cx="1295400" cy="1295399"/>
          </a:xfrm>
        </p:spPr>
        <p:txBody>
          <a:bodyPr>
            <a:normAutofit/>
          </a:bodyPr>
          <a:lstStyle>
            <a:lvl1pPr marL="0" indent="0">
              <a:buNone/>
              <a:defRPr sz="1050"/>
            </a:lvl1pPr>
          </a:lstStyle>
          <a:p>
            <a:endParaRPr lang="en-US" dirty="0"/>
          </a:p>
        </p:txBody>
      </p:sp>
      <p:sp>
        <p:nvSpPr>
          <p:cNvPr id="21" name="Picture Placeholder 21"/>
          <p:cNvSpPr>
            <a:spLocks noGrp="1"/>
          </p:cNvSpPr>
          <p:nvPr>
            <p:ph type="pic" sz="quarter" idx="38"/>
          </p:nvPr>
        </p:nvSpPr>
        <p:spPr>
          <a:xfrm>
            <a:off x="3884" y="1276351"/>
            <a:ext cx="1295400" cy="1295399"/>
          </a:xfrm>
        </p:spPr>
        <p:txBody>
          <a:bodyPr>
            <a:normAutofit/>
          </a:bodyPr>
          <a:lstStyle>
            <a:lvl1pPr marL="0" indent="0">
              <a:buNone/>
              <a:defRPr sz="1050"/>
            </a:lvl1pPr>
          </a:lstStyle>
          <a:p>
            <a:endParaRPr lang="en-US"/>
          </a:p>
        </p:txBody>
      </p:sp>
      <p:sp>
        <p:nvSpPr>
          <p:cNvPr id="36" name="Picture Placeholder 21"/>
          <p:cNvSpPr>
            <a:spLocks noGrp="1"/>
          </p:cNvSpPr>
          <p:nvPr>
            <p:ph type="pic" sz="quarter" idx="39"/>
          </p:nvPr>
        </p:nvSpPr>
        <p:spPr>
          <a:xfrm>
            <a:off x="1311984" y="1276351"/>
            <a:ext cx="1295400" cy="1295399"/>
          </a:xfrm>
        </p:spPr>
        <p:txBody>
          <a:bodyPr>
            <a:normAutofit/>
          </a:bodyPr>
          <a:lstStyle>
            <a:lvl1pPr marL="0" indent="0">
              <a:buNone/>
              <a:defRPr sz="1050"/>
            </a:lvl1pPr>
          </a:lstStyle>
          <a:p>
            <a:endParaRPr lang="en-US"/>
          </a:p>
        </p:txBody>
      </p:sp>
      <p:sp>
        <p:nvSpPr>
          <p:cNvPr id="37" name="Picture Placeholder 21"/>
          <p:cNvSpPr>
            <a:spLocks noGrp="1"/>
          </p:cNvSpPr>
          <p:nvPr>
            <p:ph type="pic" sz="quarter" idx="40"/>
          </p:nvPr>
        </p:nvSpPr>
        <p:spPr>
          <a:xfrm>
            <a:off x="2620084" y="1276351"/>
            <a:ext cx="1295400" cy="1295399"/>
          </a:xfrm>
        </p:spPr>
        <p:txBody>
          <a:bodyPr>
            <a:normAutofit/>
          </a:bodyPr>
          <a:lstStyle>
            <a:lvl1pPr marL="0" indent="0">
              <a:buNone/>
              <a:defRPr sz="1050"/>
            </a:lvl1pPr>
          </a:lstStyle>
          <a:p>
            <a:endParaRPr lang="en-US"/>
          </a:p>
        </p:txBody>
      </p:sp>
    </p:spTree>
    <p:extLst>
      <p:ext uri="{BB962C8B-B14F-4D97-AF65-F5344CB8AC3E}">
        <p14:creationId xmlns:p14="http://schemas.microsoft.com/office/powerpoint/2010/main" val="564876468"/>
      </p:ext>
    </p:extLst>
  </p:cSld>
  <p:clrMapOvr>
    <a:masterClrMapping/>
  </p:clrMapOvr>
  <p:transition spd="slow">
    <p:push dir="u"/>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1_Title and Content">
    <p:spTree>
      <p:nvGrpSpPr>
        <p:cNvPr id="1" name=""/>
        <p:cNvGrpSpPr/>
        <p:nvPr/>
      </p:nvGrpSpPr>
      <p:grpSpPr>
        <a:xfrm>
          <a:off x="0" y="0"/>
          <a:ext cx="0" cy="0"/>
          <a:chOff x="0" y="0"/>
          <a:chExt cx="0" cy="0"/>
        </a:xfrm>
      </p:grpSpPr>
      <p:sp>
        <p:nvSpPr>
          <p:cNvPr id="22" name="Picture Placeholder 21"/>
          <p:cNvSpPr>
            <a:spLocks noGrp="1"/>
          </p:cNvSpPr>
          <p:nvPr>
            <p:ph type="pic" sz="quarter" idx="25"/>
          </p:nvPr>
        </p:nvSpPr>
        <p:spPr>
          <a:xfrm>
            <a:off x="609600" y="2571750"/>
            <a:ext cx="1143000" cy="1066800"/>
          </a:xfrm>
        </p:spPr>
        <p:txBody>
          <a:bodyPr>
            <a:normAutofit/>
          </a:bodyPr>
          <a:lstStyle>
            <a:lvl1pPr marL="0" indent="0">
              <a:buNone/>
              <a:defRPr sz="1050"/>
            </a:lvl1pPr>
          </a:lstStyle>
          <a:p>
            <a:endParaRPr lang="en-US"/>
          </a:p>
        </p:txBody>
      </p:sp>
      <p:sp>
        <p:nvSpPr>
          <p:cNvPr id="23" name="Picture Placeholder 21"/>
          <p:cNvSpPr>
            <a:spLocks noGrp="1"/>
          </p:cNvSpPr>
          <p:nvPr>
            <p:ph type="pic" sz="quarter" idx="26"/>
          </p:nvPr>
        </p:nvSpPr>
        <p:spPr>
          <a:xfrm>
            <a:off x="1752600" y="2571750"/>
            <a:ext cx="1143000" cy="1066800"/>
          </a:xfrm>
        </p:spPr>
        <p:txBody>
          <a:bodyPr>
            <a:normAutofit/>
          </a:bodyPr>
          <a:lstStyle>
            <a:lvl1pPr marL="0" indent="0">
              <a:buNone/>
              <a:defRPr sz="1050"/>
            </a:lvl1pPr>
          </a:lstStyle>
          <a:p>
            <a:endParaRPr lang="en-US"/>
          </a:p>
        </p:txBody>
      </p:sp>
      <p:sp>
        <p:nvSpPr>
          <p:cNvPr id="24" name="Picture Placeholder 21"/>
          <p:cNvSpPr>
            <a:spLocks noGrp="1"/>
          </p:cNvSpPr>
          <p:nvPr>
            <p:ph type="pic" sz="quarter" idx="27"/>
          </p:nvPr>
        </p:nvSpPr>
        <p:spPr>
          <a:xfrm>
            <a:off x="2895600" y="2571750"/>
            <a:ext cx="1143000" cy="1066800"/>
          </a:xfrm>
        </p:spPr>
        <p:txBody>
          <a:bodyPr>
            <a:normAutofit/>
          </a:bodyPr>
          <a:lstStyle>
            <a:lvl1pPr marL="0" indent="0">
              <a:buNone/>
              <a:defRPr sz="1050"/>
            </a:lvl1pPr>
          </a:lstStyle>
          <a:p>
            <a:endParaRPr lang="en-US" dirty="0"/>
          </a:p>
        </p:txBody>
      </p:sp>
      <p:sp>
        <p:nvSpPr>
          <p:cNvPr id="29" name="Picture Placeholder 21"/>
          <p:cNvSpPr>
            <a:spLocks noGrp="1"/>
          </p:cNvSpPr>
          <p:nvPr>
            <p:ph type="pic" sz="quarter" idx="32"/>
          </p:nvPr>
        </p:nvSpPr>
        <p:spPr>
          <a:xfrm>
            <a:off x="609600" y="3638550"/>
            <a:ext cx="1143000" cy="1066800"/>
          </a:xfrm>
        </p:spPr>
        <p:txBody>
          <a:bodyPr>
            <a:normAutofit/>
          </a:bodyPr>
          <a:lstStyle>
            <a:lvl1pPr marL="0" indent="0">
              <a:buNone/>
              <a:defRPr sz="1050"/>
            </a:lvl1pPr>
          </a:lstStyle>
          <a:p>
            <a:endParaRPr lang="en-US"/>
          </a:p>
        </p:txBody>
      </p:sp>
      <p:sp>
        <p:nvSpPr>
          <p:cNvPr id="30" name="Picture Placeholder 21"/>
          <p:cNvSpPr>
            <a:spLocks noGrp="1"/>
          </p:cNvSpPr>
          <p:nvPr>
            <p:ph type="pic" sz="quarter" idx="33"/>
          </p:nvPr>
        </p:nvSpPr>
        <p:spPr>
          <a:xfrm>
            <a:off x="1752600" y="3638550"/>
            <a:ext cx="1143000" cy="1066800"/>
          </a:xfrm>
        </p:spPr>
        <p:txBody>
          <a:bodyPr>
            <a:normAutofit/>
          </a:bodyPr>
          <a:lstStyle>
            <a:lvl1pPr marL="0" indent="0">
              <a:buNone/>
              <a:defRPr sz="1050"/>
            </a:lvl1pPr>
          </a:lstStyle>
          <a:p>
            <a:endParaRPr lang="en-US"/>
          </a:p>
        </p:txBody>
      </p:sp>
      <p:sp>
        <p:nvSpPr>
          <p:cNvPr id="31" name="Picture Placeholder 21"/>
          <p:cNvSpPr>
            <a:spLocks noGrp="1"/>
          </p:cNvSpPr>
          <p:nvPr>
            <p:ph type="pic" sz="quarter" idx="34"/>
          </p:nvPr>
        </p:nvSpPr>
        <p:spPr>
          <a:xfrm>
            <a:off x="2895600" y="3638550"/>
            <a:ext cx="1143000" cy="1066800"/>
          </a:xfrm>
        </p:spPr>
        <p:txBody>
          <a:bodyPr>
            <a:normAutofit/>
          </a:bodyPr>
          <a:lstStyle>
            <a:lvl1pPr marL="0" indent="0">
              <a:buNone/>
              <a:defRPr sz="1050"/>
            </a:lvl1pPr>
          </a:lstStyle>
          <a:p>
            <a:endParaRPr lang="en-US"/>
          </a:p>
        </p:txBody>
      </p:sp>
      <p:sp>
        <p:nvSpPr>
          <p:cNvPr id="21" name="Picture Placeholder 21"/>
          <p:cNvSpPr>
            <a:spLocks noGrp="1"/>
          </p:cNvSpPr>
          <p:nvPr>
            <p:ph type="pic" sz="quarter" idx="38"/>
          </p:nvPr>
        </p:nvSpPr>
        <p:spPr>
          <a:xfrm>
            <a:off x="609600" y="1504951"/>
            <a:ext cx="1143000" cy="1066800"/>
          </a:xfrm>
        </p:spPr>
        <p:txBody>
          <a:bodyPr>
            <a:normAutofit/>
          </a:bodyPr>
          <a:lstStyle>
            <a:lvl1pPr marL="0" indent="0">
              <a:buNone/>
              <a:defRPr sz="1050"/>
            </a:lvl1pPr>
          </a:lstStyle>
          <a:p>
            <a:endParaRPr lang="en-US"/>
          </a:p>
        </p:txBody>
      </p:sp>
      <p:sp>
        <p:nvSpPr>
          <p:cNvPr id="36" name="Picture Placeholder 21"/>
          <p:cNvSpPr>
            <a:spLocks noGrp="1"/>
          </p:cNvSpPr>
          <p:nvPr>
            <p:ph type="pic" sz="quarter" idx="39"/>
          </p:nvPr>
        </p:nvSpPr>
        <p:spPr>
          <a:xfrm>
            <a:off x="1752600" y="1504951"/>
            <a:ext cx="1143000" cy="1066800"/>
          </a:xfrm>
        </p:spPr>
        <p:txBody>
          <a:bodyPr>
            <a:normAutofit/>
          </a:bodyPr>
          <a:lstStyle>
            <a:lvl1pPr marL="0" indent="0">
              <a:buNone/>
              <a:defRPr sz="1050"/>
            </a:lvl1pPr>
          </a:lstStyle>
          <a:p>
            <a:endParaRPr lang="en-US"/>
          </a:p>
        </p:txBody>
      </p:sp>
      <p:sp>
        <p:nvSpPr>
          <p:cNvPr id="37" name="Picture Placeholder 21"/>
          <p:cNvSpPr>
            <a:spLocks noGrp="1"/>
          </p:cNvSpPr>
          <p:nvPr>
            <p:ph type="pic" sz="quarter" idx="40"/>
          </p:nvPr>
        </p:nvSpPr>
        <p:spPr>
          <a:xfrm>
            <a:off x="2895600" y="1504950"/>
            <a:ext cx="1143000" cy="1066800"/>
          </a:xfrm>
        </p:spPr>
        <p:txBody>
          <a:bodyPr>
            <a:normAutofit/>
          </a:bodyPr>
          <a:lstStyle>
            <a:lvl1pPr marL="0" indent="0">
              <a:buNone/>
              <a:defRPr sz="1050"/>
            </a:lvl1pPr>
          </a:lstStyle>
          <a:p>
            <a:endParaRPr lang="en-US"/>
          </a:p>
        </p:txBody>
      </p:sp>
      <p:sp>
        <p:nvSpPr>
          <p:cNvPr id="14"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lgn="l">
              <a:defRPr>
                <a:solidFill>
                  <a:srgbClr val="1E787A"/>
                </a:solidFill>
              </a:defRPr>
            </a:lvl1pPr>
          </a:lstStyle>
          <a:p>
            <a:r>
              <a:rPr lang="en-US" dirty="0" smtClean="0"/>
              <a:t>Click to edit Master title style</a:t>
            </a:r>
            <a:endParaRPr lang="en-JM" dirty="0"/>
          </a:p>
        </p:txBody>
      </p:sp>
      <p:sp>
        <p:nvSpPr>
          <p:cNvPr id="15"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375474685"/>
      </p:ext>
    </p:extLst>
  </p:cSld>
  <p:clrMapOvr>
    <a:masterClrMapping/>
  </p:clrMapOvr>
  <p:transition spd="slow">
    <p:push dir="u"/>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E787A"/>
                </a:solidFill>
              </a:defRPr>
            </a:lvl1pPr>
          </a:lstStyle>
          <a:p>
            <a:r>
              <a:rPr lang="en-US" dirty="0" smtClean="0"/>
              <a:t>Click to edit Master title style</a:t>
            </a:r>
            <a:endParaRPr lang="en-US" dirty="0"/>
          </a:p>
        </p:txBody>
      </p:sp>
      <p:sp>
        <p:nvSpPr>
          <p:cNvPr id="4" name="Picture Placeholder 28"/>
          <p:cNvSpPr>
            <a:spLocks noGrp="1" noChangeAspect="1"/>
          </p:cNvSpPr>
          <p:nvPr>
            <p:ph type="pic" sz="quarter" idx="51"/>
          </p:nvPr>
        </p:nvSpPr>
        <p:spPr>
          <a:xfrm>
            <a:off x="3314700" y="1657350"/>
            <a:ext cx="2133600" cy="2133600"/>
          </a:xfrm>
          <a:prstGeom prst="ellipse">
            <a:avLst/>
          </a:prstGeom>
          <a:ln w="76200" cap="sq">
            <a:noFill/>
            <a:miter lim="800000"/>
          </a:ln>
          <a:effectLst/>
        </p:spPr>
        <p:txBody>
          <a:bodyPr>
            <a:normAutofit/>
          </a:bodyPr>
          <a:lstStyle>
            <a:lvl1pPr marL="0" indent="0" algn="ctr">
              <a:buFontTx/>
              <a:buNone/>
              <a:defRPr sz="1050">
                <a:solidFill>
                  <a:schemeClr val="tx1">
                    <a:lumMod val="50000"/>
                    <a:lumOff val="50000"/>
                  </a:schemeClr>
                </a:solidFill>
                <a:latin typeface="Open Sans Semibold"/>
                <a:cs typeface="Open Sans Semibold"/>
              </a:defRPr>
            </a:lvl1pPr>
          </a:lstStyle>
          <a:p>
            <a:endParaRPr lang="en-JM" dirty="0"/>
          </a:p>
        </p:txBody>
      </p:sp>
      <p:sp>
        <p:nvSpPr>
          <p:cNvPr id="5" name="Picture Placeholder 28"/>
          <p:cNvSpPr>
            <a:spLocks noGrp="1" noChangeAspect="1"/>
          </p:cNvSpPr>
          <p:nvPr>
            <p:ph type="pic" sz="quarter" idx="52"/>
          </p:nvPr>
        </p:nvSpPr>
        <p:spPr>
          <a:xfrm>
            <a:off x="609600" y="1657350"/>
            <a:ext cx="2133600" cy="2133600"/>
          </a:xfrm>
          <a:prstGeom prst="ellipse">
            <a:avLst/>
          </a:prstGeom>
          <a:ln w="76200" cap="sq">
            <a:noFill/>
            <a:miter lim="800000"/>
          </a:ln>
          <a:effectLst/>
        </p:spPr>
        <p:txBody>
          <a:bodyPr>
            <a:normAutofit/>
          </a:bodyPr>
          <a:lstStyle>
            <a:lvl1pPr marL="0" indent="0" algn="ctr">
              <a:buFontTx/>
              <a:buNone/>
              <a:defRPr sz="1050">
                <a:solidFill>
                  <a:schemeClr val="tx1">
                    <a:lumMod val="50000"/>
                    <a:lumOff val="50000"/>
                  </a:schemeClr>
                </a:solidFill>
                <a:latin typeface="Open Sans Semibold"/>
                <a:cs typeface="Open Sans Semibold"/>
              </a:defRPr>
            </a:lvl1pPr>
          </a:lstStyle>
          <a:p>
            <a:endParaRPr lang="en-JM" dirty="0"/>
          </a:p>
        </p:txBody>
      </p:sp>
      <p:sp>
        <p:nvSpPr>
          <p:cNvPr id="6"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lumMod val="75000"/>
                  </a:schemeClr>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7" name="Picture Placeholder 28"/>
          <p:cNvSpPr>
            <a:spLocks noGrp="1" noChangeAspect="1"/>
          </p:cNvSpPr>
          <p:nvPr>
            <p:ph type="pic" sz="quarter" idx="53"/>
          </p:nvPr>
        </p:nvSpPr>
        <p:spPr>
          <a:xfrm>
            <a:off x="6019800" y="1657350"/>
            <a:ext cx="2133600" cy="2133600"/>
          </a:xfrm>
          <a:prstGeom prst="ellipse">
            <a:avLst/>
          </a:prstGeom>
          <a:ln w="76200" cap="sq">
            <a:noFill/>
            <a:miter lim="800000"/>
          </a:ln>
          <a:effectLst/>
        </p:spPr>
        <p:txBody>
          <a:bodyPr>
            <a:normAutofit/>
          </a:bodyPr>
          <a:lstStyle>
            <a:lvl1pPr marL="0" indent="0" algn="ctr">
              <a:buFontTx/>
              <a:buNone/>
              <a:defRPr sz="1050">
                <a:solidFill>
                  <a:schemeClr val="tx1">
                    <a:lumMod val="50000"/>
                    <a:lumOff val="50000"/>
                  </a:schemeClr>
                </a:solidFill>
                <a:latin typeface="Open Sans Semibold"/>
                <a:cs typeface="Open Sans Semibold"/>
              </a:defRPr>
            </a:lvl1pPr>
          </a:lstStyle>
          <a:p>
            <a:endParaRPr lang="en-JM" dirty="0"/>
          </a:p>
        </p:txBody>
      </p:sp>
    </p:spTree>
    <p:extLst>
      <p:ext uri="{BB962C8B-B14F-4D97-AF65-F5344CB8AC3E}">
        <p14:creationId xmlns:p14="http://schemas.microsoft.com/office/powerpoint/2010/main" val="1181047365"/>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6_Title and Content">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lgn="l">
              <a:defRPr b="0" i="0" spc="-150">
                <a:solidFill>
                  <a:srgbClr val="1E787A"/>
                </a:solidFill>
                <a:latin typeface="Open Sans Bold"/>
                <a:cs typeface="Open Sans Bold"/>
              </a:defRPr>
            </a:lvl1pPr>
          </a:lstStyle>
          <a:p>
            <a:r>
              <a:rPr lang="en-US" dirty="0" smtClean="0"/>
              <a:t>Click to edit Master title style</a:t>
            </a:r>
            <a:endParaRPr lang="en-JM" dirty="0"/>
          </a:p>
        </p:txBody>
      </p:sp>
      <p:sp>
        <p:nvSpPr>
          <p:cNvPr id="22" name="Picture Placeholder 21"/>
          <p:cNvSpPr>
            <a:spLocks noGrp="1"/>
          </p:cNvSpPr>
          <p:nvPr>
            <p:ph type="pic" sz="quarter" idx="25"/>
          </p:nvPr>
        </p:nvSpPr>
        <p:spPr>
          <a:xfrm>
            <a:off x="0" y="1733550"/>
            <a:ext cx="1295400" cy="1223400"/>
          </a:xfrm>
        </p:spPr>
        <p:txBody>
          <a:bodyPr>
            <a:normAutofit/>
          </a:bodyPr>
          <a:lstStyle>
            <a:lvl1pPr marL="0" indent="0">
              <a:buNone/>
              <a:defRPr sz="1050"/>
            </a:lvl1pPr>
          </a:lstStyle>
          <a:p>
            <a:endParaRPr lang="en-US"/>
          </a:p>
        </p:txBody>
      </p:sp>
      <p:sp>
        <p:nvSpPr>
          <p:cNvPr id="24" name="Picture Placeholder 21"/>
          <p:cNvSpPr>
            <a:spLocks noGrp="1"/>
          </p:cNvSpPr>
          <p:nvPr>
            <p:ph type="pic" sz="quarter" idx="27"/>
          </p:nvPr>
        </p:nvSpPr>
        <p:spPr>
          <a:xfrm>
            <a:off x="2616200" y="1733550"/>
            <a:ext cx="1295400" cy="1223400"/>
          </a:xfrm>
        </p:spPr>
        <p:txBody>
          <a:bodyPr>
            <a:normAutofit/>
          </a:bodyPr>
          <a:lstStyle>
            <a:lvl1pPr marL="0" indent="0">
              <a:buNone/>
              <a:defRPr sz="1050"/>
            </a:lvl1pPr>
          </a:lstStyle>
          <a:p>
            <a:endParaRPr lang="en-US"/>
          </a:p>
        </p:txBody>
      </p:sp>
      <p:sp>
        <p:nvSpPr>
          <p:cNvPr id="26" name="Picture Placeholder 21"/>
          <p:cNvSpPr>
            <a:spLocks noGrp="1"/>
          </p:cNvSpPr>
          <p:nvPr>
            <p:ph type="pic" sz="quarter" idx="29"/>
          </p:nvPr>
        </p:nvSpPr>
        <p:spPr>
          <a:xfrm>
            <a:off x="5232400" y="1733550"/>
            <a:ext cx="1295400" cy="1223400"/>
          </a:xfrm>
        </p:spPr>
        <p:txBody>
          <a:bodyPr>
            <a:normAutofit/>
          </a:bodyPr>
          <a:lstStyle>
            <a:lvl1pPr marL="0" indent="0">
              <a:buNone/>
              <a:defRPr sz="1050"/>
            </a:lvl1pPr>
          </a:lstStyle>
          <a:p>
            <a:endParaRPr lang="en-US" dirty="0"/>
          </a:p>
        </p:txBody>
      </p:sp>
      <p:sp>
        <p:nvSpPr>
          <p:cNvPr id="28" name="Picture Placeholder 21"/>
          <p:cNvSpPr>
            <a:spLocks noGrp="1"/>
          </p:cNvSpPr>
          <p:nvPr>
            <p:ph type="pic" sz="quarter" idx="31"/>
          </p:nvPr>
        </p:nvSpPr>
        <p:spPr>
          <a:xfrm>
            <a:off x="7848600" y="1733550"/>
            <a:ext cx="1295400" cy="1223400"/>
          </a:xfrm>
        </p:spPr>
        <p:txBody>
          <a:bodyPr>
            <a:normAutofit/>
          </a:bodyPr>
          <a:lstStyle>
            <a:lvl1pPr marL="0" indent="0">
              <a:buNone/>
              <a:defRPr sz="1050"/>
            </a:lvl1pPr>
          </a:lstStyle>
          <a:p>
            <a:endParaRPr lang="en-US"/>
          </a:p>
        </p:txBody>
      </p:sp>
      <p:sp>
        <p:nvSpPr>
          <p:cNvPr id="30" name="Picture Placeholder 21"/>
          <p:cNvSpPr>
            <a:spLocks noGrp="1"/>
          </p:cNvSpPr>
          <p:nvPr>
            <p:ph type="pic" sz="quarter" idx="33"/>
          </p:nvPr>
        </p:nvSpPr>
        <p:spPr>
          <a:xfrm>
            <a:off x="1308100" y="2956950"/>
            <a:ext cx="1295400" cy="1223400"/>
          </a:xfrm>
        </p:spPr>
        <p:txBody>
          <a:bodyPr>
            <a:normAutofit/>
          </a:bodyPr>
          <a:lstStyle>
            <a:lvl1pPr marL="0" indent="0">
              <a:buNone/>
              <a:defRPr sz="1050"/>
            </a:lvl1pPr>
          </a:lstStyle>
          <a:p>
            <a:endParaRPr lang="en-US"/>
          </a:p>
        </p:txBody>
      </p:sp>
      <p:sp>
        <p:nvSpPr>
          <p:cNvPr id="32" name="Picture Placeholder 21"/>
          <p:cNvSpPr>
            <a:spLocks noGrp="1"/>
          </p:cNvSpPr>
          <p:nvPr>
            <p:ph type="pic" sz="quarter" idx="35"/>
          </p:nvPr>
        </p:nvSpPr>
        <p:spPr>
          <a:xfrm>
            <a:off x="3924300" y="2956950"/>
            <a:ext cx="1295400" cy="1223400"/>
          </a:xfrm>
        </p:spPr>
        <p:txBody>
          <a:bodyPr>
            <a:normAutofit/>
          </a:bodyPr>
          <a:lstStyle>
            <a:lvl1pPr marL="0" indent="0">
              <a:buNone/>
              <a:defRPr sz="1050"/>
            </a:lvl1pPr>
          </a:lstStyle>
          <a:p>
            <a:endParaRPr lang="en-US"/>
          </a:p>
        </p:txBody>
      </p:sp>
      <p:sp>
        <p:nvSpPr>
          <p:cNvPr id="34" name="Picture Placeholder 21"/>
          <p:cNvSpPr>
            <a:spLocks noGrp="1"/>
          </p:cNvSpPr>
          <p:nvPr>
            <p:ph type="pic" sz="quarter" idx="37"/>
          </p:nvPr>
        </p:nvSpPr>
        <p:spPr>
          <a:xfrm>
            <a:off x="6540500" y="2956950"/>
            <a:ext cx="1295400" cy="1223400"/>
          </a:xfrm>
        </p:spPr>
        <p:txBody>
          <a:bodyPr>
            <a:normAutofit/>
          </a:bodyPr>
          <a:lstStyle>
            <a:lvl1pPr marL="0" indent="0">
              <a:buNone/>
              <a:defRPr sz="1050"/>
            </a:lvl1pPr>
          </a:lstStyle>
          <a:p>
            <a:endParaRPr lang="en-US"/>
          </a:p>
        </p:txBody>
      </p:sp>
      <p:sp>
        <p:nvSpPr>
          <p:cNvPr id="11"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1221171042"/>
      </p:ext>
    </p:extLst>
  </p:cSld>
  <p:clrMapOvr>
    <a:masterClrMapping/>
  </p:clrMapOvr>
  <p:transition spd="slow">
    <p:push dir="u"/>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7_Title and Content">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lgn="l">
              <a:defRPr b="0" i="0" spc="-150">
                <a:solidFill>
                  <a:srgbClr val="1E787A"/>
                </a:solidFill>
                <a:latin typeface="Open Sans Bold"/>
                <a:cs typeface="Open Sans Bold"/>
              </a:defRPr>
            </a:lvl1pPr>
          </a:lstStyle>
          <a:p>
            <a:r>
              <a:rPr lang="en-US" dirty="0" smtClean="0"/>
              <a:t>Click to edit Master title style</a:t>
            </a:r>
            <a:endParaRPr lang="en-JM" dirty="0"/>
          </a:p>
        </p:txBody>
      </p:sp>
      <p:sp>
        <p:nvSpPr>
          <p:cNvPr id="24" name="Picture Placeholder 21"/>
          <p:cNvSpPr>
            <a:spLocks noGrp="1"/>
          </p:cNvSpPr>
          <p:nvPr>
            <p:ph type="pic" sz="quarter" idx="27"/>
          </p:nvPr>
        </p:nvSpPr>
        <p:spPr>
          <a:xfrm>
            <a:off x="2209800" y="1576950"/>
            <a:ext cx="1537454" cy="1452000"/>
          </a:xfrm>
        </p:spPr>
        <p:txBody>
          <a:bodyPr>
            <a:normAutofit/>
          </a:bodyPr>
          <a:lstStyle>
            <a:lvl1pPr marL="0" indent="0">
              <a:buNone/>
              <a:defRPr sz="1050"/>
            </a:lvl1pPr>
          </a:lstStyle>
          <a:p>
            <a:endParaRPr lang="en-US"/>
          </a:p>
        </p:txBody>
      </p:sp>
      <p:sp>
        <p:nvSpPr>
          <p:cNvPr id="26" name="Picture Placeholder 21"/>
          <p:cNvSpPr>
            <a:spLocks noGrp="1"/>
          </p:cNvSpPr>
          <p:nvPr>
            <p:ph type="pic" sz="quarter" idx="29"/>
          </p:nvPr>
        </p:nvSpPr>
        <p:spPr>
          <a:xfrm>
            <a:off x="5257800" y="1572750"/>
            <a:ext cx="1537454" cy="1452000"/>
          </a:xfrm>
        </p:spPr>
        <p:txBody>
          <a:bodyPr>
            <a:normAutofit/>
          </a:bodyPr>
          <a:lstStyle>
            <a:lvl1pPr marL="0" indent="0">
              <a:buNone/>
              <a:defRPr sz="1050"/>
            </a:lvl1pPr>
          </a:lstStyle>
          <a:p>
            <a:endParaRPr lang="en-US" dirty="0"/>
          </a:p>
        </p:txBody>
      </p:sp>
      <p:sp>
        <p:nvSpPr>
          <p:cNvPr id="30" name="Picture Placeholder 21"/>
          <p:cNvSpPr>
            <a:spLocks noGrp="1"/>
          </p:cNvSpPr>
          <p:nvPr>
            <p:ph type="pic" sz="quarter" idx="33"/>
          </p:nvPr>
        </p:nvSpPr>
        <p:spPr>
          <a:xfrm>
            <a:off x="685800" y="3024750"/>
            <a:ext cx="1537454" cy="1452000"/>
          </a:xfrm>
        </p:spPr>
        <p:txBody>
          <a:bodyPr>
            <a:normAutofit/>
          </a:bodyPr>
          <a:lstStyle>
            <a:lvl1pPr marL="0" indent="0">
              <a:buNone/>
              <a:defRPr sz="1050"/>
            </a:lvl1pPr>
          </a:lstStyle>
          <a:p>
            <a:endParaRPr lang="en-US"/>
          </a:p>
        </p:txBody>
      </p:sp>
      <p:sp>
        <p:nvSpPr>
          <p:cNvPr id="32" name="Picture Placeholder 21"/>
          <p:cNvSpPr>
            <a:spLocks noGrp="1"/>
          </p:cNvSpPr>
          <p:nvPr>
            <p:ph type="pic" sz="quarter" idx="35"/>
          </p:nvPr>
        </p:nvSpPr>
        <p:spPr>
          <a:xfrm>
            <a:off x="3733800" y="3024750"/>
            <a:ext cx="1537454" cy="1452000"/>
          </a:xfrm>
        </p:spPr>
        <p:txBody>
          <a:bodyPr>
            <a:normAutofit/>
          </a:bodyPr>
          <a:lstStyle>
            <a:lvl1pPr marL="0" indent="0">
              <a:buNone/>
              <a:defRPr sz="1050"/>
            </a:lvl1pPr>
          </a:lstStyle>
          <a:p>
            <a:endParaRPr lang="en-US"/>
          </a:p>
        </p:txBody>
      </p:sp>
      <p:sp>
        <p:nvSpPr>
          <p:cNvPr id="34" name="Picture Placeholder 21"/>
          <p:cNvSpPr>
            <a:spLocks noGrp="1"/>
          </p:cNvSpPr>
          <p:nvPr>
            <p:ph type="pic" sz="quarter" idx="37"/>
          </p:nvPr>
        </p:nvSpPr>
        <p:spPr>
          <a:xfrm>
            <a:off x="6781800" y="3024750"/>
            <a:ext cx="1537454" cy="1452000"/>
          </a:xfrm>
        </p:spPr>
        <p:txBody>
          <a:bodyPr>
            <a:normAutofit/>
          </a:bodyPr>
          <a:lstStyle>
            <a:lvl1pPr marL="0" indent="0">
              <a:buNone/>
              <a:defRPr sz="1050"/>
            </a:lvl1pPr>
          </a:lstStyle>
          <a:p>
            <a:endParaRPr lang="en-US"/>
          </a:p>
        </p:txBody>
      </p:sp>
      <p:sp>
        <p:nvSpPr>
          <p:cNvPr id="11"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1737669819"/>
      </p:ext>
    </p:extLst>
  </p:cSld>
  <p:clrMapOvr>
    <a:masterClrMapping/>
  </p:clrMapOvr>
  <p:transition spd="slow">
    <p:push dir="u"/>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5_Title and Content">
    <p:spTree>
      <p:nvGrpSpPr>
        <p:cNvPr id="1" name=""/>
        <p:cNvGrpSpPr/>
        <p:nvPr/>
      </p:nvGrpSpPr>
      <p:grpSpPr>
        <a:xfrm>
          <a:off x="0" y="0"/>
          <a:ext cx="0" cy="0"/>
          <a:chOff x="0" y="0"/>
          <a:chExt cx="0" cy="0"/>
        </a:xfrm>
      </p:grpSpPr>
      <p:sp>
        <p:nvSpPr>
          <p:cNvPr id="23" name="Picture Placeholder 21"/>
          <p:cNvSpPr>
            <a:spLocks noGrp="1"/>
          </p:cNvSpPr>
          <p:nvPr>
            <p:ph type="pic" sz="quarter" idx="26"/>
          </p:nvPr>
        </p:nvSpPr>
        <p:spPr>
          <a:xfrm>
            <a:off x="2692400" y="1428750"/>
            <a:ext cx="1676400" cy="990600"/>
          </a:xfrm>
        </p:spPr>
        <p:txBody>
          <a:bodyPr>
            <a:normAutofit/>
          </a:bodyPr>
          <a:lstStyle>
            <a:lvl1pPr marL="0" indent="0">
              <a:buNone/>
              <a:defRPr sz="1050"/>
            </a:lvl1pPr>
          </a:lstStyle>
          <a:p>
            <a:endParaRPr lang="en-US"/>
          </a:p>
        </p:txBody>
      </p:sp>
      <p:sp>
        <p:nvSpPr>
          <p:cNvPr id="20" name="Picture Placeholder 21"/>
          <p:cNvSpPr>
            <a:spLocks noGrp="1"/>
          </p:cNvSpPr>
          <p:nvPr>
            <p:ph type="pic" sz="quarter" idx="28"/>
          </p:nvPr>
        </p:nvSpPr>
        <p:spPr>
          <a:xfrm>
            <a:off x="609600" y="1428750"/>
            <a:ext cx="1676400" cy="990600"/>
          </a:xfrm>
        </p:spPr>
        <p:txBody>
          <a:bodyPr>
            <a:normAutofit/>
          </a:bodyPr>
          <a:lstStyle>
            <a:lvl1pPr marL="0" indent="0">
              <a:buNone/>
              <a:defRPr sz="1050"/>
            </a:lvl1pPr>
          </a:lstStyle>
          <a:p>
            <a:endParaRPr lang="en-US"/>
          </a:p>
        </p:txBody>
      </p:sp>
      <p:sp>
        <p:nvSpPr>
          <p:cNvPr id="9" name="Picture Placeholder 21"/>
          <p:cNvSpPr>
            <a:spLocks noGrp="1"/>
          </p:cNvSpPr>
          <p:nvPr>
            <p:ph type="pic" sz="quarter" idx="30"/>
          </p:nvPr>
        </p:nvSpPr>
        <p:spPr>
          <a:xfrm>
            <a:off x="4775200" y="1428750"/>
            <a:ext cx="1676400" cy="990600"/>
          </a:xfrm>
        </p:spPr>
        <p:txBody>
          <a:bodyPr>
            <a:normAutofit/>
          </a:bodyPr>
          <a:lstStyle>
            <a:lvl1pPr marL="0" indent="0">
              <a:buNone/>
              <a:defRPr sz="1050"/>
            </a:lvl1pPr>
          </a:lstStyle>
          <a:p>
            <a:endParaRPr lang="en-US"/>
          </a:p>
        </p:txBody>
      </p:sp>
      <p:sp>
        <p:nvSpPr>
          <p:cNvPr id="10" name="Picture Placeholder 21"/>
          <p:cNvSpPr>
            <a:spLocks noGrp="1"/>
          </p:cNvSpPr>
          <p:nvPr>
            <p:ph type="pic" sz="quarter" idx="31"/>
          </p:nvPr>
        </p:nvSpPr>
        <p:spPr>
          <a:xfrm>
            <a:off x="6858000" y="1428750"/>
            <a:ext cx="1676400" cy="990600"/>
          </a:xfrm>
        </p:spPr>
        <p:txBody>
          <a:bodyPr>
            <a:normAutofit/>
          </a:bodyPr>
          <a:lstStyle>
            <a:lvl1pPr marL="0" indent="0">
              <a:buNone/>
              <a:defRPr sz="1050"/>
            </a:lvl1pPr>
          </a:lstStyle>
          <a:p>
            <a:endParaRPr lang="en-US"/>
          </a:p>
        </p:txBody>
      </p:sp>
      <p:sp>
        <p:nvSpPr>
          <p:cNvPr id="11" name="Picture Placeholder 21"/>
          <p:cNvSpPr>
            <a:spLocks noGrp="1"/>
          </p:cNvSpPr>
          <p:nvPr>
            <p:ph type="pic" sz="quarter" idx="32"/>
          </p:nvPr>
        </p:nvSpPr>
        <p:spPr>
          <a:xfrm>
            <a:off x="2667000" y="3028950"/>
            <a:ext cx="1676400" cy="990600"/>
          </a:xfrm>
        </p:spPr>
        <p:txBody>
          <a:bodyPr>
            <a:normAutofit/>
          </a:bodyPr>
          <a:lstStyle>
            <a:lvl1pPr marL="0" indent="0">
              <a:buNone/>
              <a:defRPr sz="1050"/>
            </a:lvl1pPr>
          </a:lstStyle>
          <a:p>
            <a:endParaRPr lang="en-US"/>
          </a:p>
        </p:txBody>
      </p:sp>
      <p:sp>
        <p:nvSpPr>
          <p:cNvPr id="12" name="Picture Placeholder 21"/>
          <p:cNvSpPr>
            <a:spLocks noGrp="1"/>
          </p:cNvSpPr>
          <p:nvPr>
            <p:ph type="pic" sz="quarter" idx="33"/>
          </p:nvPr>
        </p:nvSpPr>
        <p:spPr>
          <a:xfrm>
            <a:off x="609600" y="3028950"/>
            <a:ext cx="1676400" cy="990600"/>
          </a:xfrm>
        </p:spPr>
        <p:txBody>
          <a:bodyPr>
            <a:normAutofit/>
          </a:bodyPr>
          <a:lstStyle>
            <a:lvl1pPr marL="0" indent="0">
              <a:buNone/>
              <a:defRPr sz="1050"/>
            </a:lvl1pPr>
          </a:lstStyle>
          <a:p>
            <a:endParaRPr lang="en-US"/>
          </a:p>
        </p:txBody>
      </p:sp>
      <p:sp>
        <p:nvSpPr>
          <p:cNvPr id="13" name="Picture Placeholder 21"/>
          <p:cNvSpPr>
            <a:spLocks noGrp="1"/>
          </p:cNvSpPr>
          <p:nvPr>
            <p:ph type="pic" sz="quarter" idx="34"/>
          </p:nvPr>
        </p:nvSpPr>
        <p:spPr>
          <a:xfrm>
            <a:off x="4800600" y="3028950"/>
            <a:ext cx="1676400" cy="990600"/>
          </a:xfrm>
        </p:spPr>
        <p:txBody>
          <a:bodyPr>
            <a:normAutofit/>
          </a:bodyPr>
          <a:lstStyle>
            <a:lvl1pPr marL="0" indent="0">
              <a:buNone/>
              <a:defRPr sz="1050"/>
            </a:lvl1pPr>
          </a:lstStyle>
          <a:p>
            <a:endParaRPr lang="en-US"/>
          </a:p>
        </p:txBody>
      </p:sp>
      <p:sp>
        <p:nvSpPr>
          <p:cNvPr id="14" name="Picture Placeholder 21"/>
          <p:cNvSpPr>
            <a:spLocks noGrp="1"/>
          </p:cNvSpPr>
          <p:nvPr>
            <p:ph type="pic" sz="quarter" idx="35"/>
          </p:nvPr>
        </p:nvSpPr>
        <p:spPr>
          <a:xfrm>
            <a:off x="6858000" y="3028950"/>
            <a:ext cx="1676400" cy="990600"/>
          </a:xfrm>
        </p:spPr>
        <p:txBody>
          <a:bodyPr>
            <a:normAutofit/>
          </a:bodyPr>
          <a:lstStyle>
            <a:lvl1pPr marL="0" indent="0">
              <a:buNone/>
              <a:defRPr sz="1050"/>
            </a:lvl1pPr>
          </a:lstStyle>
          <a:p>
            <a:endParaRPr lang="en-US"/>
          </a:p>
        </p:txBody>
      </p:sp>
      <p:sp>
        <p:nvSpPr>
          <p:cNvPr id="15"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lgn="l">
              <a:defRPr b="0" i="0" spc="-150">
                <a:solidFill>
                  <a:srgbClr val="1E787A"/>
                </a:solidFill>
                <a:latin typeface="Open Sans Bold"/>
                <a:cs typeface="Open Sans Bold"/>
              </a:defRPr>
            </a:lvl1pPr>
          </a:lstStyle>
          <a:p>
            <a:r>
              <a:rPr lang="en-US" dirty="0" smtClean="0"/>
              <a:t>Click to edit Master title style</a:t>
            </a:r>
            <a:endParaRPr lang="en-JM" dirty="0"/>
          </a:p>
        </p:txBody>
      </p:sp>
      <p:sp>
        <p:nvSpPr>
          <p:cNvPr id="16"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1104657063"/>
      </p:ext>
    </p:extLst>
  </p:cSld>
  <p:clrMapOvr>
    <a:masterClrMapping/>
  </p:clrMapOvr>
  <p:transition spd="slow">
    <p:push dir="u"/>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4_Title and Content">
    <p:spTree>
      <p:nvGrpSpPr>
        <p:cNvPr id="1" name=""/>
        <p:cNvGrpSpPr/>
        <p:nvPr/>
      </p:nvGrpSpPr>
      <p:grpSpPr>
        <a:xfrm>
          <a:off x="0" y="0"/>
          <a:ext cx="0" cy="0"/>
          <a:chOff x="0" y="0"/>
          <a:chExt cx="0" cy="0"/>
        </a:xfrm>
      </p:grpSpPr>
      <p:sp>
        <p:nvSpPr>
          <p:cNvPr id="23" name="Picture Placeholder 21"/>
          <p:cNvSpPr>
            <a:spLocks noGrp="1"/>
          </p:cNvSpPr>
          <p:nvPr>
            <p:ph type="pic" sz="quarter" idx="26"/>
          </p:nvPr>
        </p:nvSpPr>
        <p:spPr>
          <a:xfrm>
            <a:off x="4724400" y="1572750"/>
            <a:ext cx="1905000" cy="1528200"/>
          </a:xfrm>
        </p:spPr>
        <p:txBody>
          <a:bodyPr>
            <a:normAutofit/>
          </a:bodyPr>
          <a:lstStyle>
            <a:lvl1pPr marL="0" indent="0">
              <a:buNone/>
              <a:defRPr sz="1050"/>
            </a:lvl1pPr>
          </a:lstStyle>
          <a:p>
            <a:endParaRPr lang="en-US"/>
          </a:p>
        </p:txBody>
      </p:sp>
      <p:sp>
        <p:nvSpPr>
          <p:cNvPr id="19" name="Picture Placeholder 21"/>
          <p:cNvSpPr>
            <a:spLocks noGrp="1"/>
          </p:cNvSpPr>
          <p:nvPr>
            <p:ph type="pic" sz="quarter" idx="27"/>
          </p:nvPr>
        </p:nvSpPr>
        <p:spPr>
          <a:xfrm>
            <a:off x="4724400" y="3177150"/>
            <a:ext cx="1905000" cy="1528200"/>
          </a:xfrm>
        </p:spPr>
        <p:txBody>
          <a:bodyPr>
            <a:normAutofit/>
          </a:bodyPr>
          <a:lstStyle>
            <a:lvl1pPr marL="0" indent="0">
              <a:buNone/>
              <a:defRPr sz="1050"/>
            </a:lvl1pPr>
          </a:lstStyle>
          <a:p>
            <a:endParaRPr lang="en-US"/>
          </a:p>
        </p:txBody>
      </p:sp>
      <p:sp>
        <p:nvSpPr>
          <p:cNvPr id="20" name="Picture Placeholder 21"/>
          <p:cNvSpPr>
            <a:spLocks noGrp="1"/>
          </p:cNvSpPr>
          <p:nvPr>
            <p:ph type="pic" sz="quarter" idx="28"/>
          </p:nvPr>
        </p:nvSpPr>
        <p:spPr>
          <a:xfrm>
            <a:off x="609600" y="1572750"/>
            <a:ext cx="1905000" cy="1528200"/>
          </a:xfrm>
        </p:spPr>
        <p:txBody>
          <a:bodyPr>
            <a:normAutofit/>
          </a:bodyPr>
          <a:lstStyle>
            <a:lvl1pPr marL="0" indent="0">
              <a:buNone/>
              <a:defRPr sz="1050"/>
            </a:lvl1pPr>
          </a:lstStyle>
          <a:p>
            <a:endParaRPr lang="en-US" dirty="0"/>
          </a:p>
        </p:txBody>
      </p:sp>
      <p:sp>
        <p:nvSpPr>
          <p:cNvPr id="21" name="Picture Placeholder 21"/>
          <p:cNvSpPr>
            <a:spLocks noGrp="1"/>
          </p:cNvSpPr>
          <p:nvPr>
            <p:ph type="pic" sz="quarter" idx="29"/>
          </p:nvPr>
        </p:nvSpPr>
        <p:spPr>
          <a:xfrm>
            <a:off x="609600" y="3177150"/>
            <a:ext cx="1905000" cy="1528200"/>
          </a:xfrm>
        </p:spPr>
        <p:txBody>
          <a:bodyPr>
            <a:normAutofit/>
          </a:bodyPr>
          <a:lstStyle>
            <a:lvl1pPr marL="0" indent="0">
              <a:buNone/>
              <a:defRPr sz="1050"/>
            </a:lvl1pPr>
          </a:lstStyle>
          <a:p>
            <a:endParaRPr lang="en-US"/>
          </a:p>
        </p:txBody>
      </p:sp>
      <p:sp>
        <p:nvSpPr>
          <p:cNvPr id="8"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lgn="l">
              <a:defRPr b="0" i="0" spc="-150">
                <a:solidFill>
                  <a:srgbClr val="1E787A"/>
                </a:solidFill>
                <a:latin typeface="Open Sans Bold"/>
                <a:cs typeface="Open Sans Bold"/>
              </a:defRPr>
            </a:lvl1pPr>
          </a:lstStyle>
          <a:p>
            <a:r>
              <a:rPr lang="en-US" dirty="0" smtClean="0"/>
              <a:t>Click to edit Master title style</a:t>
            </a:r>
            <a:endParaRPr lang="en-JM" dirty="0"/>
          </a:p>
        </p:txBody>
      </p:sp>
      <p:sp>
        <p:nvSpPr>
          <p:cNvPr id="9"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1554233225"/>
      </p:ext>
    </p:extLst>
  </p:cSld>
  <p:clrMapOvr>
    <a:masterClrMapping/>
  </p:clrMapOvr>
  <p:transition spd="slow">
    <p:push dir="u"/>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3_Title and Content">
    <p:spTree>
      <p:nvGrpSpPr>
        <p:cNvPr id="1" name=""/>
        <p:cNvGrpSpPr/>
        <p:nvPr/>
      </p:nvGrpSpPr>
      <p:grpSpPr>
        <a:xfrm>
          <a:off x="0" y="0"/>
          <a:ext cx="0" cy="0"/>
          <a:chOff x="0" y="0"/>
          <a:chExt cx="0" cy="0"/>
        </a:xfrm>
      </p:grpSpPr>
      <p:sp>
        <p:nvSpPr>
          <p:cNvPr id="23" name="Picture Placeholder 21"/>
          <p:cNvSpPr>
            <a:spLocks noGrp="1"/>
          </p:cNvSpPr>
          <p:nvPr>
            <p:ph type="pic" sz="quarter" idx="26"/>
          </p:nvPr>
        </p:nvSpPr>
        <p:spPr>
          <a:xfrm>
            <a:off x="4562002" y="1504950"/>
            <a:ext cx="2300998" cy="1676400"/>
          </a:xfrm>
        </p:spPr>
        <p:txBody>
          <a:bodyPr>
            <a:normAutofit/>
          </a:bodyPr>
          <a:lstStyle>
            <a:lvl1pPr marL="0" indent="0">
              <a:buNone/>
              <a:defRPr sz="1050"/>
            </a:lvl1pPr>
          </a:lstStyle>
          <a:p>
            <a:endParaRPr lang="en-US"/>
          </a:p>
        </p:txBody>
      </p:sp>
      <p:sp>
        <p:nvSpPr>
          <p:cNvPr id="19" name="Picture Placeholder 21"/>
          <p:cNvSpPr>
            <a:spLocks noGrp="1"/>
          </p:cNvSpPr>
          <p:nvPr>
            <p:ph type="pic" sz="quarter" idx="27"/>
          </p:nvPr>
        </p:nvSpPr>
        <p:spPr>
          <a:xfrm>
            <a:off x="6843002" y="1504950"/>
            <a:ext cx="2300998" cy="1676400"/>
          </a:xfrm>
        </p:spPr>
        <p:txBody>
          <a:bodyPr>
            <a:normAutofit/>
          </a:bodyPr>
          <a:lstStyle>
            <a:lvl1pPr marL="0" indent="0">
              <a:buNone/>
              <a:defRPr sz="1050"/>
            </a:lvl1pPr>
          </a:lstStyle>
          <a:p>
            <a:endParaRPr lang="en-US"/>
          </a:p>
        </p:txBody>
      </p:sp>
      <p:sp>
        <p:nvSpPr>
          <p:cNvPr id="20" name="Picture Placeholder 21"/>
          <p:cNvSpPr>
            <a:spLocks noGrp="1"/>
          </p:cNvSpPr>
          <p:nvPr>
            <p:ph type="pic" sz="quarter" idx="28"/>
          </p:nvPr>
        </p:nvSpPr>
        <p:spPr>
          <a:xfrm>
            <a:off x="0" y="1504950"/>
            <a:ext cx="2300998" cy="1676400"/>
          </a:xfrm>
        </p:spPr>
        <p:txBody>
          <a:bodyPr>
            <a:normAutofit/>
          </a:bodyPr>
          <a:lstStyle>
            <a:lvl1pPr marL="0" indent="0">
              <a:buNone/>
              <a:defRPr sz="1050"/>
            </a:lvl1pPr>
          </a:lstStyle>
          <a:p>
            <a:endParaRPr lang="en-US" dirty="0"/>
          </a:p>
        </p:txBody>
      </p:sp>
      <p:sp>
        <p:nvSpPr>
          <p:cNvPr id="21" name="Picture Placeholder 21"/>
          <p:cNvSpPr>
            <a:spLocks noGrp="1"/>
          </p:cNvSpPr>
          <p:nvPr>
            <p:ph type="pic" sz="quarter" idx="29"/>
          </p:nvPr>
        </p:nvSpPr>
        <p:spPr>
          <a:xfrm>
            <a:off x="2281001" y="1504950"/>
            <a:ext cx="2300998" cy="1676400"/>
          </a:xfrm>
        </p:spPr>
        <p:txBody>
          <a:bodyPr>
            <a:normAutofit/>
          </a:bodyPr>
          <a:lstStyle>
            <a:lvl1pPr marL="0" indent="0">
              <a:buNone/>
              <a:defRPr sz="1050"/>
            </a:lvl1pPr>
          </a:lstStyle>
          <a:p>
            <a:endParaRPr lang="en-US"/>
          </a:p>
        </p:txBody>
      </p:sp>
      <p:sp>
        <p:nvSpPr>
          <p:cNvPr id="8"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lgn="l">
              <a:defRPr b="0" i="0" spc="-150">
                <a:solidFill>
                  <a:srgbClr val="1E787A"/>
                </a:solidFill>
                <a:latin typeface="Open Sans Bold"/>
                <a:cs typeface="Open Sans Bold"/>
              </a:defRPr>
            </a:lvl1pPr>
          </a:lstStyle>
          <a:p>
            <a:r>
              <a:rPr lang="en-US" dirty="0" smtClean="0"/>
              <a:t>Click to edit Master title style</a:t>
            </a:r>
            <a:endParaRPr lang="en-JM" dirty="0"/>
          </a:p>
        </p:txBody>
      </p:sp>
      <p:sp>
        <p:nvSpPr>
          <p:cNvPr id="9"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1449809225"/>
      </p:ext>
    </p:extLst>
  </p:cSld>
  <p:clrMapOvr>
    <a:masterClrMapping/>
  </p:clrMapOvr>
  <p:transition spd="slow">
    <p:push dir="u"/>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9_Title and Content">
    <p:spTree>
      <p:nvGrpSpPr>
        <p:cNvPr id="1" name=""/>
        <p:cNvGrpSpPr/>
        <p:nvPr/>
      </p:nvGrpSpPr>
      <p:grpSpPr>
        <a:xfrm>
          <a:off x="0" y="0"/>
          <a:ext cx="0" cy="0"/>
          <a:chOff x="0" y="0"/>
          <a:chExt cx="0" cy="0"/>
        </a:xfrm>
      </p:grpSpPr>
      <p:sp>
        <p:nvSpPr>
          <p:cNvPr id="5"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23" name="Picture Placeholder 21"/>
          <p:cNvSpPr>
            <a:spLocks noGrp="1"/>
          </p:cNvSpPr>
          <p:nvPr>
            <p:ph type="pic" sz="quarter" idx="26"/>
          </p:nvPr>
        </p:nvSpPr>
        <p:spPr>
          <a:xfrm>
            <a:off x="4572000" y="438150"/>
            <a:ext cx="1905000" cy="4267200"/>
          </a:xfrm>
        </p:spPr>
        <p:txBody>
          <a:bodyPr>
            <a:normAutofit/>
          </a:bodyPr>
          <a:lstStyle>
            <a:lvl1pPr marL="0" indent="0">
              <a:buNone/>
              <a:defRPr sz="1050"/>
            </a:lvl1pPr>
          </a:lstStyle>
          <a:p>
            <a:endParaRPr lang="en-US"/>
          </a:p>
        </p:txBody>
      </p:sp>
      <p:sp>
        <p:nvSpPr>
          <p:cNvPr id="19" name="Picture Placeholder 21"/>
          <p:cNvSpPr>
            <a:spLocks noGrp="1"/>
          </p:cNvSpPr>
          <p:nvPr>
            <p:ph type="pic" sz="quarter" idx="27"/>
          </p:nvPr>
        </p:nvSpPr>
        <p:spPr>
          <a:xfrm>
            <a:off x="6553200" y="438150"/>
            <a:ext cx="1905000" cy="4267200"/>
          </a:xfrm>
        </p:spPr>
        <p:txBody>
          <a:bodyPr>
            <a:normAutofit/>
          </a:bodyPr>
          <a:lstStyle>
            <a:lvl1pPr marL="0" indent="0">
              <a:buNone/>
              <a:defRPr sz="1050"/>
            </a:lvl1pPr>
          </a:lstStyle>
          <a:p>
            <a:endParaRPr lang="en-US"/>
          </a:p>
        </p:txBody>
      </p:sp>
      <p:sp>
        <p:nvSpPr>
          <p:cNvPr id="6"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chemeClr val="accent3"/>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1473298419"/>
      </p:ext>
    </p:extLst>
  </p:cSld>
  <p:clrMapOvr>
    <a:masterClrMapping/>
  </p:clrMapOvr>
  <p:transition spd="slow">
    <p:push dir="u"/>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0_Title and Content">
    <p:spTree>
      <p:nvGrpSpPr>
        <p:cNvPr id="1" name=""/>
        <p:cNvGrpSpPr/>
        <p:nvPr/>
      </p:nvGrpSpPr>
      <p:grpSpPr>
        <a:xfrm>
          <a:off x="0" y="0"/>
          <a:ext cx="0" cy="0"/>
          <a:chOff x="0" y="0"/>
          <a:chExt cx="0" cy="0"/>
        </a:xfrm>
      </p:grpSpPr>
      <p:sp>
        <p:nvSpPr>
          <p:cNvPr id="19" name="Picture Placeholder 21"/>
          <p:cNvSpPr>
            <a:spLocks noGrp="1"/>
          </p:cNvSpPr>
          <p:nvPr>
            <p:ph type="pic" sz="quarter" idx="27"/>
          </p:nvPr>
        </p:nvSpPr>
        <p:spPr>
          <a:xfrm>
            <a:off x="3429000" y="1428750"/>
            <a:ext cx="2438400" cy="3352800"/>
          </a:xfrm>
        </p:spPr>
        <p:txBody>
          <a:bodyPr>
            <a:normAutofit/>
          </a:bodyPr>
          <a:lstStyle>
            <a:lvl1pPr marL="0" indent="0">
              <a:buNone/>
              <a:defRPr sz="1050"/>
            </a:lvl1pPr>
          </a:lstStyle>
          <a:p>
            <a:endParaRPr lang="en-US"/>
          </a:p>
        </p:txBody>
      </p:sp>
      <p:sp>
        <p:nvSpPr>
          <p:cNvPr id="6"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lumMod val="75000"/>
                  </a:schemeClr>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7"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665899826"/>
      </p:ext>
    </p:extLst>
  </p:cSld>
  <p:clrMapOvr>
    <a:masterClrMapping/>
  </p:clrMapOvr>
  <p:transition spd="slow">
    <p:push dir="u"/>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7_Title and Content">
    <p:spTree>
      <p:nvGrpSpPr>
        <p:cNvPr id="1" name=""/>
        <p:cNvGrpSpPr/>
        <p:nvPr/>
      </p:nvGrpSpPr>
      <p:grpSpPr>
        <a:xfrm>
          <a:off x="0" y="0"/>
          <a:ext cx="0" cy="0"/>
          <a:chOff x="0" y="0"/>
          <a:chExt cx="0" cy="0"/>
        </a:xfrm>
      </p:grpSpPr>
      <p:sp>
        <p:nvSpPr>
          <p:cNvPr id="8" name="Picture Placeholder 2"/>
          <p:cNvSpPr>
            <a:spLocks noGrp="1"/>
          </p:cNvSpPr>
          <p:nvPr>
            <p:ph type="pic" sz="quarter" idx="16"/>
          </p:nvPr>
        </p:nvSpPr>
        <p:spPr>
          <a:xfrm>
            <a:off x="533401" y="1504950"/>
            <a:ext cx="2969026" cy="1581760"/>
          </a:xfrm>
        </p:spPr>
        <p:txBody>
          <a:bodyPr anchor="t"/>
          <a:lstStyle>
            <a:lvl1pPr marL="0" indent="0" algn="ctr">
              <a:buNone/>
              <a:defRPr/>
            </a:lvl1pPr>
          </a:lstStyle>
          <a:p>
            <a:endParaRPr lang="id-ID"/>
          </a:p>
        </p:txBody>
      </p:sp>
      <p:sp>
        <p:nvSpPr>
          <p:cNvPr id="9" name="Picture Placeholder 2"/>
          <p:cNvSpPr>
            <a:spLocks noGrp="1"/>
          </p:cNvSpPr>
          <p:nvPr>
            <p:ph type="pic" sz="quarter" idx="17"/>
          </p:nvPr>
        </p:nvSpPr>
        <p:spPr>
          <a:xfrm>
            <a:off x="5410200" y="3181350"/>
            <a:ext cx="2969026" cy="1581760"/>
          </a:xfrm>
        </p:spPr>
        <p:txBody>
          <a:bodyPr anchor="t"/>
          <a:lstStyle>
            <a:lvl1pPr marL="0" indent="0" algn="ctr">
              <a:buNone/>
              <a:defRPr/>
            </a:lvl1pPr>
          </a:lstStyle>
          <a:p>
            <a:endParaRPr lang="id-ID"/>
          </a:p>
        </p:txBody>
      </p:sp>
      <p:sp>
        <p:nvSpPr>
          <p:cNvPr id="10" name="Picture Placeholder 2"/>
          <p:cNvSpPr>
            <a:spLocks noGrp="1"/>
          </p:cNvSpPr>
          <p:nvPr>
            <p:ph type="pic" sz="quarter" idx="18"/>
          </p:nvPr>
        </p:nvSpPr>
        <p:spPr>
          <a:xfrm>
            <a:off x="533400" y="3181350"/>
            <a:ext cx="1460603" cy="1581760"/>
          </a:xfrm>
        </p:spPr>
        <p:txBody>
          <a:bodyPr anchor="t"/>
          <a:lstStyle>
            <a:lvl1pPr marL="0" indent="0" algn="ctr">
              <a:buNone/>
              <a:defRPr/>
            </a:lvl1pPr>
          </a:lstStyle>
          <a:p>
            <a:endParaRPr lang="id-ID"/>
          </a:p>
        </p:txBody>
      </p:sp>
      <p:sp>
        <p:nvSpPr>
          <p:cNvPr id="12" name="Picture Placeholder 2"/>
          <p:cNvSpPr>
            <a:spLocks noGrp="1"/>
          </p:cNvSpPr>
          <p:nvPr>
            <p:ph type="pic" sz="quarter" idx="22"/>
          </p:nvPr>
        </p:nvSpPr>
        <p:spPr>
          <a:xfrm>
            <a:off x="3581400" y="1504950"/>
            <a:ext cx="1752999" cy="3213492"/>
          </a:xfrm>
        </p:spPr>
        <p:txBody>
          <a:bodyPr anchor="t"/>
          <a:lstStyle>
            <a:lvl1pPr marL="0" indent="0" algn="ctr">
              <a:buNone/>
              <a:defRPr/>
            </a:lvl1pPr>
          </a:lstStyle>
          <a:p>
            <a:endParaRPr lang="id-ID"/>
          </a:p>
        </p:txBody>
      </p:sp>
      <p:sp>
        <p:nvSpPr>
          <p:cNvPr id="11"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3"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508866144"/>
      </p:ext>
    </p:extLst>
  </p:cSld>
  <p:clrMapOvr>
    <a:masterClrMapping/>
  </p:clrMapOvr>
  <p:transition spd="slow">
    <p:push dir="u"/>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1_Title and Content">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
        <p:nvSpPr>
          <p:cNvPr id="46" name="Picture Placeholder 28"/>
          <p:cNvSpPr>
            <a:spLocks noGrp="1" noChangeAspect="1"/>
          </p:cNvSpPr>
          <p:nvPr>
            <p:ph type="pic" sz="quarter" idx="51"/>
          </p:nvPr>
        </p:nvSpPr>
        <p:spPr>
          <a:xfrm>
            <a:off x="5257800" y="1504950"/>
            <a:ext cx="1044000" cy="1044000"/>
          </a:xfrm>
          <a:prstGeom prst="ellipse">
            <a:avLst/>
          </a:prstGeom>
          <a:ln w="76200" cap="sq">
            <a:noFill/>
            <a:miter lim="800000"/>
          </a:ln>
          <a:effectLst/>
        </p:spPr>
        <p:txBody>
          <a:bodyPr>
            <a:normAutofit/>
          </a:bodyPr>
          <a:lstStyle>
            <a:lvl1pPr marL="0" indent="0" algn="ctr">
              <a:buFontTx/>
              <a:buNone/>
              <a:defRPr sz="1050">
                <a:solidFill>
                  <a:schemeClr val="tx1">
                    <a:lumMod val="50000"/>
                    <a:lumOff val="50000"/>
                  </a:schemeClr>
                </a:solidFill>
                <a:latin typeface="Open Sans Semibold"/>
                <a:cs typeface="Open Sans Semibold"/>
              </a:defRPr>
            </a:lvl1pPr>
          </a:lstStyle>
          <a:p>
            <a:endParaRPr lang="en-JM" dirty="0"/>
          </a:p>
        </p:txBody>
      </p:sp>
      <p:sp>
        <p:nvSpPr>
          <p:cNvPr id="47" name="Picture Placeholder 28"/>
          <p:cNvSpPr>
            <a:spLocks noGrp="1" noChangeAspect="1"/>
          </p:cNvSpPr>
          <p:nvPr>
            <p:ph type="pic" sz="quarter" idx="52"/>
          </p:nvPr>
        </p:nvSpPr>
        <p:spPr>
          <a:xfrm>
            <a:off x="6477000" y="1504950"/>
            <a:ext cx="1044000" cy="1044000"/>
          </a:xfrm>
          <a:prstGeom prst="ellipse">
            <a:avLst/>
          </a:prstGeom>
          <a:ln w="76200" cap="sq">
            <a:noFill/>
            <a:miter lim="800000"/>
          </a:ln>
          <a:effectLst/>
        </p:spPr>
        <p:txBody>
          <a:bodyPr>
            <a:normAutofit/>
          </a:bodyPr>
          <a:lstStyle>
            <a:lvl1pPr marL="0" indent="0" algn="ctr">
              <a:buFontTx/>
              <a:buNone/>
              <a:defRPr sz="1050">
                <a:solidFill>
                  <a:schemeClr val="tx1">
                    <a:lumMod val="50000"/>
                    <a:lumOff val="50000"/>
                  </a:schemeClr>
                </a:solidFill>
                <a:latin typeface="Open Sans Semibold"/>
                <a:cs typeface="Open Sans Semibold"/>
              </a:defRPr>
            </a:lvl1pPr>
          </a:lstStyle>
          <a:p>
            <a:endParaRPr lang="en-JM" dirty="0"/>
          </a:p>
        </p:txBody>
      </p:sp>
      <p:sp>
        <p:nvSpPr>
          <p:cNvPr id="48" name="Picture Placeholder 28"/>
          <p:cNvSpPr>
            <a:spLocks noGrp="1" noChangeAspect="1"/>
          </p:cNvSpPr>
          <p:nvPr>
            <p:ph type="pic" sz="quarter" idx="53"/>
          </p:nvPr>
        </p:nvSpPr>
        <p:spPr>
          <a:xfrm>
            <a:off x="4648200" y="2472750"/>
            <a:ext cx="1044000" cy="1044000"/>
          </a:xfrm>
          <a:prstGeom prst="ellipse">
            <a:avLst/>
          </a:prstGeom>
          <a:ln w="76200" cap="sq">
            <a:noFill/>
            <a:miter lim="800000"/>
          </a:ln>
          <a:effectLst/>
        </p:spPr>
        <p:txBody>
          <a:bodyPr>
            <a:normAutofit/>
          </a:bodyPr>
          <a:lstStyle>
            <a:lvl1pPr marL="0" indent="0" algn="ctr">
              <a:buFontTx/>
              <a:buNone/>
              <a:defRPr sz="1050">
                <a:solidFill>
                  <a:schemeClr val="tx1">
                    <a:lumMod val="50000"/>
                    <a:lumOff val="50000"/>
                  </a:schemeClr>
                </a:solidFill>
                <a:latin typeface="Open Sans Semibold"/>
                <a:cs typeface="Open Sans Semibold"/>
              </a:defRPr>
            </a:lvl1pPr>
          </a:lstStyle>
          <a:p>
            <a:endParaRPr lang="en-JM" dirty="0"/>
          </a:p>
        </p:txBody>
      </p:sp>
      <p:sp>
        <p:nvSpPr>
          <p:cNvPr id="49" name="Picture Placeholder 28"/>
          <p:cNvSpPr>
            <a:spLocks noGrp="1" noChangeAspect="1"/>
          </p:cNvSpPr>
          <p:nvPr>
            <p:ph type="pic" sz="quarter" idx="54"/>
          </p:nvPr>
        </p:nvSpPr>
        <p:spPr>
          <a:xfrm>
            <a:off x="5867400" y="2472750"/>
            <a:ext cx="1044000" cy="1044000"/>
          </a:xfrm>
          <a:prstGeom prst="ellipse">
            <a:avLst/>
          </a:prstGeom>
          <a:ln w="76200" cap="sq">
            <a:noFill/>
            <a:miter lim="800000"/>
          </a:ln>
          <a:effectLst/>
        </p:spPr>
        <p:txBody>
          <a:bodyPr>
            <a:normAutofit/>
          </a:bodyPr>
          <a:lstStyle>
            <a:lvl1pPr marL="0" indent="0" algn="ctr">
              <a:buFontTx/>
              <a:buNone/>
              <a:defRPr sz="1050">
                <a:solidFill>
                  <a:schemeClr val="tx1">
                    <a:lumMod val="50000"/>
                    <a:lumOff val="50000"/>
                  </a:schemeClr>
                </a:solidFill>
                <a:latin typeface="Open Sans Semibold"/>
                <a:cs typeface="Open Sans Semibold"/>
              </a:defRPr>
            </a:lvl1pPr>
          </a:lstStyle>
          <a:p>
            <a:endParaRPr lang="en-JM" dirty="0"/>
          </a:p>
        </p:txBody>
      </p:sp>
      <p:sp>
        <p:nvSpPr>
          <p:cNvPr id="51" name="Picture Placeholder 28"/>
          <p:cNvSpPr>
            <a:spLocks noGrp="1" noChangeAspect="1"/>
          </p:cNvSpPr>
          <p:nvPr>
            <p:ph type="pic" sz="quarter" idx="56"/>
          </p:nvPr>
        </p:nvSpPr>
        <p:spPr>
          <a:xfrm>
            <a:off x="7109400" y="2495550"/>
            <a:ext cx="1044000" cy="1044000"/>
          </a:xfrm>
          <a:prstGeom prst="ellipse">
            <a:avLst/>
          </a:prstGeom>
          <a:ln w="76200" cap="sq">
            <a:noFill/>
            <a:miter lim="800000"/>
          </a:ln>
          <a:effectLst/>
        </p:spPr>
        <p:txBody>
          <a:bodyPr>
            <a:normAutofit/>
          </a:bodyPr>
          <a:lstStyle>
            <a:lvl1pPr marL="0" indent="0" algn="ctr">
              <a:buFontTx/>
              <a:buNone/>
              <a:defRPr sz="1050">
                <a:solidFill>
                  <a:schemeClr val="tx1">
                    <a:lumMod val="50000"/>
                    <a:lumOff val="50000"/>
                  </a:schemeClr>
                </a:solidFill>
                <a:latin typeface="Open Sans Semibold"/>
                <a:cs typeface="Open Sans Semibold"/>
              </a:defRPr>
            </a:lvl1pPr>
          </a:lstStyle>
          <a:p>
            <a:endParaRPr lang="en-JM" dirty="0"/>
          </a:p>
        </p:txBody>
      </p:sp>
      <p:sp>
        <p:nvSpPr>
          <p:cNvPr id="53" name="Picture Placeholder 28"/>
          <p:cNvSpPr>
            <a:spLocks noGrp="1" noChangeAspect="1"/>
          </p:cNvSpPr>
          <p:nvPr>
            <p:ph type="pic" sz="quarter" idx="58"/>
          </p:nvPr>
        </p:nvSpPr>
        <p:spPr>
          <a:xfrm>
            <a:off x="5257800" y="3463350"/>
            <a:ext cx="1044000" cy="1044000"/>
          </a:xfrm>
          <a:prstGeom prst="ellipse">
            <a:avLst/>
          </a:prstGeom>
          <a:ln w="76200" cap="sq">
            <a:noFill/>
            <a:miter lim="800000"/>
          </a:ln>
          <a:effectLst/>
        </p:spPr>
        <p:txBody>
          <a:bodyPr>
            <a:normAutofit/>
          </a:bodyPr>
          <a:lstStyle>
            <a:lvl1pPr marL="0" indent="0" algn="ctr">
              <a:buFontTx/>
              <a:buNone/>
              <a:defRPr sz="1050">
                <a:solidFill>
                  <a:schemeClr val="tx1">
                    <a:lumMod val="50000"/>
                    <a:lumOff val="50000"/>
                  </a:schemeClr>
                </a:solidFill>
                <a:latin typeface="Open Sans Semibold"/>
                <a:cs typeface="Open Sans Semibold"/>
              </a:defRPr>
            </a:lvl1pPr>
          </a:lstStyle>
          <a:p>
            <a:endParaRPr lang="en-JM" dirty="0"/>
          </a:p>
        </p:txBody>
      </p:sp>
      <p:sp>
        <p:nvSpPr>
          <p:cNvPr id="54" name="Picture Placeholder 28"/>
          <p:cNvSpPr>
            <a:spLocks noGrp="1" noChangeAspect="1"/>
          </p:cNvSpPr>
          <p:nvPr>
            <p:ph type="pic" sz="quarter" idx="59"/>
          </p:nvPr>
        </p:nvSpPr>
        <p:spPr>
          <a:xfrm>
            <a:off x="6477000" y="3463350"/>
            <a:ext cx="1044000" cy="1044000"/>
          </a:xfrm>
          <a:prstGeom prst="ellipse">
            <a:avLst/>
          </a:prstGeom>
          <a:ln w="76200" cap="sq">
            <a:noFill/>
            <a:miter lim="800000"/>
          </a:ln>
          <a:effectLst/>
        </p:spPr>
        <p:txBody>
          <a:bodyPr>
            <a:normAutofit/>
          </a:bodyPr>
          <a:lstStyle>
            <a:lvl1pPr marL="0" indent="0" algn="ctr">
              <a:buFontTx/>
              <a:buNone/>
              <a:defRPr sz="1050">
                <a:solidFill>
                  <a:schemeClr val="tx1">
                    <a:lumMod val="50000"/>
                    <a:lumOff val="50000"/>
                  </a:schemeClr>
                </a:solidFill>
                <a:latin typeface="Open Sans Semibold"/>
                <a:cs typeface="Open Sans Semibold"/>
              </a:defRPr>
            </a:lvl1pPr>
          </a:lstStyle>
          <a:p>
            <a:endParaRPr lang="en-JM" dirty="0"/>
          </a:p>
        </p:txBody>
      </p:sp>
      <p:sp>
        <p:nvSpPr>
          <p:cNvPr id="11"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91701687"/>
      </p:ext>
    </p:extLst>
  </p:cSld>
  <p:clrMapOvr>
    <a:masterClrMapping/>
  </p:clrMapOvr>
  <p:transition spd="slow">
    <p:push dir="u"/>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E787A"/>
                </a:solidFill>
              </a:defRPr>
            </a:lvl1pPr>
          </a:lstStyle>
          <a:p>
            <a:r>
              <a:rPr lang="en-US" dirty="0" smtClean="0"/>
              <a:t>Click to edit Master title style</a:t>
            </a:r>
            <a:endParaRPr lang="en-US" dirty="0"/>
          </a:p>
        </p:txBody>
      </p:sp>
      <p:sp>
        <p:nvSpPr>
          <p:cNvPr id="4" name="Picture Placeholder 28"/>
          <p:cNvSpPr>
            <a:spLocks noGrp="1" noChangeAspect="1"/>
          </p:cNvSpPr>
          <p:nvPr>
            <p:ph type="pic" sz="quarter" idx="51"/>
          </p:nvPr>
        </p:nvSpPr>
        <p:spPr>
          <a:xfrm>
            <a:off x="5334000" y="1657350"/>
            <a:ext cx="2133600" cy="2133600"/>
          </a:xfrm>
          <a:prstGeom prst="ellipse">
            <a:avLst/>
          </a:prstGeom>
          <a:ln w="76200" cap="sq">
            <a:noFill/>
            <a:miter lim="800000"/>
          </a:ln>
          <a:effectLst/>
        </p:spPr>
        <p:txBody>
          <a:bodyPr>
            <a:normAutofit/>
          </a:bodyPr>
          <a:lstStyle>
            <a:lvl1pPr marL="0" indent="0" algn="ctr">
              <a:buFontTx/>
              <a:buNone/>
              <a:defRPr sz="1050">
                <a:solidFill>
                  <a:schemeClr val="tx1">
                    <a:lumMod val="50000"/>
                    <a:lumOff val="50000"/>
                  </a:schemeClr>
                </a:solidFill>
                <a:latin typeface="Open Sans Semibold"/>
                <a:cs typeface="Open Sans Semibold"/>
              </a:defRPr>
            </a:lvl1pPr>
          </a:lstStyle>
          <a:p>
            <a:endParaRPr lang="en-JM" dirty="0"/>
          </a:p>
        </p:txBody>
      </p:sp>
      <p:sp>
        <p:nvSpPr>
          <p:cNvPr id="5" name="Picture Placeholder 28"/>
          <p:cNvSpPr>
            <a:spLocks noGrp="1" noChangeAspect="1"/>
          </p:cNvSpPr>
          <p:nvPr>
            <p:ph type="pic" sz="quarter" idx="52"/>
          </p:nvPr>
        </p:nvSpPr>
        <p:spPr>
          <a:xfrm>
            <a:off x="1676400" y="1657350"/>
            <a:ext cx="2133600" cy="2133600"/>
          </a:xfrm>
          <a:prstGeom prst="ellipse">
            <a:avLst/>
          </a:prstGeom>
          <a:ln w="76200" cap="sq">
            <a:noFill/>
            <a:miter lim="800000"/>
          </a:ln>
          <a:effectLst/>
        </p:spPr>
        <p:txBody>
          <a:bodyPr>
            <a:normAutofit/>
          </a:bodyPr>
          <a:lstStyle>
            <a:lvl1pPr marL="0" indent="0" algn="ctr">
              <a:buFontTx/>
              <a:buNone/>
              <a:defRPr sz="1050">
                <a:solidFill>
                  <a:schemeClr val="tx1">
                    <a:lumMod val="50000"/>
                    <a:lumOff val="50000"/>
                  </a:schemeClr>
                </a:solidFill>
                <a:latin typeface="Open Sans Semibold"/>
                <a:cs typeface="Open Sans Semibold"/>
              </a:defRPr>
            </a:lvl1pPr>
          </a:lstStyle>
          <a:p>
            <a:endParaRPr lang="en-JM" dirty="0"/>
          </a:p>
        </p:txBody>
      </p:sp>
      <p:sp>
        <p:nvSpPr>
          <p:cNvPr id="6"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165306724"/>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7"/>
          <p:cNvSpPr>
            <a:spLocks noGrp="1"/>
          </p:cNvSpPr>
          <p:nvPr>
            <p:ph type="pic" sz="quarter" idx="13"/>
          </p:nvPr>
        </p:nvSpPr>
        <p:spPr>
          <a:xfrm>
            <a:off x="0" y="0"/>
            <a:ext cx="9144000" cy="5143500"/>
          </a:xfrm>
        </p:spPr>
        <p:txBody>
          <a:bodyPr/>
          <a:lstStyle/>
          <a:p>
            <a:endParaRPr lang="en-JM" dirty="0"/>
          </a:p>
        </p:txBody>
      </p:sp>
      <p:sp>
        <p:nvSpPr>
          <p:cNvPr id="2" name="Title 1"/>
          <p:cNvSpPr>
            <a:spLocks noGrp="1"/>
          </p:cNvSpPr>
          <p:nvPr>
            <p:ph type="ctrTitle"/>
          </p:nvPr>
        </p:nvSpPr>
        <p:spPr>
          <a:xfrm>
            <a:off x="685800" y="1123952"/>
            <a:ext cx="7772400" cy="1102519"/>
          </a:xfrm>
        </p:spPr>
        <p:txBody>
          <a:bodyPr/>
          <a:lstStyle>
            <a:lvl1pPr algn="ctr">
              <a:defRPr>
                <a:solidFill>
                  <a:schemeClr val="bg1">
                    <a:lumMod val="10000"/>
                  </a:schemeClr>
                </a:solidFill>
              </a:defRPr>
            </a:lvl1pPr>
          </a:lstStyle>
          <a:p>
            <a:r>
              <a:rPr lang="en-US" dirty="0" smtClean="0"/>
              <a:t>Click to edit Master title style</a:t>
            </a:r>
            <a:endParaRPr lang="en-JM" dirty="0"/>
          </a:p>
        </p:txBody>
      </p:sp>
      <p:sp>
        <p:nvSpPr>
          <p:cNvPr id="3" name="Subtitle 2"/>
          <p:cNvSpPr>
            <a:spLocks noGrp="1"/>
          </p:cNvSpPr>
          <p:nvPr>
            <p:ph type="subTitle" idx="1"/>
          </p:nvPr>
        </p:nvSpPr>
        <p:spPr>
          <a:xfrm>
            <a:off x="1371600" y="2440783"/>
            <a:ext cx="6400800" cy="664369"/>
          </a:xfrm>
        </p:spPr>
        <p:txBody>
          <a:bodyPr/>
          <a:lstStyle>
            <a:lvl1pPr marL="0" indent="0" algn="ctr">
              <a:buNone/>
              <a:defRPr>
                <a:solidFill>
                  <a:srgbClr val="17375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JM" dirty="0"/>
          </a:p>
        </p:txBody>
      </p:sp>
    </p:spTree>
    <p:extLst>
      <p:ext uri="{BB962C8B-B14F-4D97-AF65-F5344CB8AC3E}">
        <p14:creationId xmlns:p14="http://schemas.microsoft.com/office/powerpoint/2010/main" val="63253359"/>
      </p:ext>
    </p:extLst>
  </p:cSld>
  <p:clrMapOvr>
    <a:masterClrMapping/>
  </p:clrMapOvr>
  <p:transition spd="slow">
    <p:push dir="u"/>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E787A"/>
                </a:solidFill>
              </a:defRPr>
            </a:lvl1pPr>
          </a:lstStyle>
          <a:p>
            <a:r>
              <a:rPr lang="en-US" dirty="0" smtClean="0"/>
              <a:t>Click to edit Master title style</a:t>
            </a:r>
            <a:endParaRPr lang="en-US" dirty="0"/>
          </a:p>
        </p:txBody>
      </p:sp>
      <p:sp>
        <p:nvSpPr>
          <p:cNvPr id="5" name="Picture Placeholder 28"/>
          <p:cNvSpPr>
            <a:spLocks noGrp="1" noChangeAspect="1"/>
          </p:cNvSpPr>
          <p:nvPr>
            <p:ph type="pic" sz="quarter" idx="52"/>
          </p:nvPr>
        </p:nvSpPr>
        <p:spPr>
          <a:xfrm>
            <a:off x="533400" y="1428750"/>
            <a:ext cx="1524000" cy="1524000"/>
          </a:xfrm>
          <a:prstGeom prst="ellipse">
            <a:avLst/>
          </a:prstGeom>
          <a:ln w="76200" cap="sq">
            <a:noFill/>
            <a:miter lim="800000"/>
          </a:ln>
          <a:effectLst/>
        </p:spPr>
        <p:txBody>
          <a:bodyPr>
            <a:normAutofit/>
          </a:bodyPr>
          <a:lstStyle>
            <a:lvl1pPr marL="0" indent="0" algn="ctr">
              <a:buFontTx/>
              <a:buNone/>
              <a:defRPr sz="1050">
                <a:solidFill>
                  <a:schemeClr val="tx1">
                    <a:lumMod val="50000"/>
                    <a:lumOff val="50000"/>
                  </a:schemeClr>
                </a:solidFill>
                <a:latin typeface="Open Sans Semibold"/>
                <a:cs typeface="Open Sans Semibold"/>
              </a:defRPr>
            </a:lvl1pPr>
          </a:lstStyle>
          <a:p>
            <a:endParaRPr lang="en-JM" dirty="0"/>
          </a:p>
        </p:txBody>
      </p:sp>
      <p:sp>
        <p:nvSpPr>
          <p:cNvPr id="6"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7" name="Picture Placeholder 28"/>
          <p:cNvSpPr>
            <a:spLocks noGrp="1" noChangeAspect="1"/>
          </p:cNvSpPr>
          <p:nvPr>
            <p:ph type="pic" sz="quarter" idx="53"/>
          </p:nvPr>
        </p:nvSpPr>
        <p:spPr>
          <a:xfrm>
            <a:off x="533400" y="3105150"/>
            <a:ext cx="1524000" cy="1524000"/>
          </a:xfrm>
          <a:prstGeom prst="ellipse">
            <a:avLst/>
          </a:prstGeom>
          <a:ln w="76200" cap="sq">
            <a:noFill/>
            <a:miter lim="800000"/>
          </a:ln>
          <a:effectLst/>
        </p:spPr>
        <p:txBody>
          <a:bodyPr>
            <a:normAutofit/>
          </a:bodyPr>
          <a:lstStyle>
            <a:lvl1pPr marL="0" indent="0" algn="ctr">
              <a:buFontTx/>
              <a:buNone/>
              <a:defRPr sz="1050">
                <a:solidFill>
                  <a:schemeClr val="tx1">
                    <a:lumMod val="50000"/>
                    <a:lumOff val="50000"/>
                  </a:schemeClr>
                </a:solidFill>
                <a:latin typeface="Open Sans Semibold"/>
                <a:cs typeface="Open Sans Semibold"/>
              </a:defRPr>
            </a:lvl1pPr>
          </a:lstStyle>
          <a:p>
            <a:endParaRPr lang="en-JM" dirty="0"/>
          </a:p>
        </p:txBody>
      </p:sp>
    </p:spTree>
    <p:extLst>
      <p:ext uri="{BB962C8B-B14F-4D97-AF65-F5344CB8AC3E}">
        <p14:creationId xmlns:p14="http://schemas.microsoft.com/office/powerpoint/2010/main" val="1804214516"/>
      </p:ext>
    </p:extLst>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E787A"/>
                </a:solidFill>
              </a:defRPr>
            </a:lvl1pPr>
          </a:lstStyle>
          <a:p>
            <a:r>
              <a:rPr lang="en-US" dirty="0" smtClean="0"/>
              <a:t>Click to edit Master title style</a:t>
            </a:r>
            <a:endParaRPr lang="en-US" dirty="0"/>
          </a:p>
        </p:txBody>
      </p:sp>
      <p:sp>
        <p:nvSpPr>
          <p:cNvPr id="4" name="Picture Placeholder 28"/>
          <p:cNvSpPr>
            <a:spLocks noGrp="1" noChangeAspect="1"/>
          </p:cNvSpPr>
          <p:nvPr>
            <p:ph type="pic" sz="quarter" idx="51"/>
          </p:nvPr>
        </p:nvSpPr>
        <p:spPr>
          <a:xfrm>
            <a:off x="3314700" y="1657350"/>
            <a:ext cx="2133600" cy="2133600"/>
          </a:xfrm>
          <a:prstGeom prst="ellipse">
            <a:avLst/>
          </a:prstGeom>
          <a:ln w="76200" cap="sq">
            <a:noFill/>
            <a:miter lim="800000"/>
          </a:ln>
          <a:effectLst/>
        </p:spPr>
        <p:txBody>
          <a:bodyPr>
            <a:normAutofit/>
          </a:bodyPr>
          <a:lstStyle>
            <a:lvl1pPr marL="0" indent="0" algn="ctr">
              <a:buFontTx/>
              <a:buNone/>
              <a:defRPr sz="1050">
                <a:solidFill>
                  <a:schemeClr val="tx1">
                    <a:lumMod val="50000"/>
                    <a:lumOff val="50000"/>
                  </a:schemeClr>
                </a:solidFill>
                <a:latin typeface="Open Sans Semibold"/>
                <a:cs typeface="Open Sans Semibold"/>
              </a:defRPr>
            </a:lvl1pPr>
          </a:lstStyle>
          <a:p>
            <a:endParaRPr lang="en-JM" dirty="0"/>
          </a:p>
        </p:txBody>
      </p:sp>
      <p:sp>
        <p:nvSpPr>
          <p:cNvPr id="5" name="Picture Placeholder 28"/>
          <p:cNvSpPr>
            <a:spLocks noGrp="1" noChangeAspect="1"/>
          </p:cNvSpPr>
          <p:nvPr>
            <p:ph type="pic" sz="quarter" idx="52"/>
          </p:nvPr>
        </p:nvSpPr>
        <p:spPr>
          <a:xfrm>
            <a:off x="609600" y="1657350"/>
            <a:ext cx="2133600" cy="2133600"/>
          </a:xfrm>
          <a:prstGeom prst="ellipse">
            <a:avLst/>
          </a:prstGeom>
          <a:ln w="76200" cap="sq">
            <a:noFill/>
            <a:miter lim="800000"/>
          </a:ln>
          <a:effectLst/>
        </p:spPr>
        <p:txBody>
          <a:bodyPr>
            <a:normAutofit/>
          </a:bodyPr>
          <a:lstStyle>
            <a:lvl1pPr marL="0" indent="0" algn="ctr">
              <a:buFontTx/>
              <a:buNone/>
              <a:defRPr sz="1050">
                <a:solidFill>
                  <a:schemeClr val="tx1">
                    <a:lumMod val="50000"/>
                    <a:lumOff val="50000"/>
                  </a:schemeClr>
                </a:solidFill>
                <a:latin typeface="Open Sans Semibold"/>
                <a:cs typeface="Open Sans Semibold"/>
              </a:defRPr>
            </a:lvl1pPr>
          </a:lstStyle>
          <a:p>
            <a:endParaRPr lang="en-JM" dirty="0"/>
          </a:p>
        </p:txBody>
      </p:sp>
      <p:sp>
        <p:nvSpPr>
          <p:cNvPr id="6"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lumMod val="75000"/>
                  </a:schemeClr>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7" name="Picture Placeholder 28"/>
          <p:cNvSpPr>
            <a:spLocks noGrp="1" noChangeAspect="1"/>
          </p:cNvSpPr>
          <p:nvPr>
            <p:ph type="pic" sz="quarter" idx="53"/>
          </p:nvPr>
        </p:nvSpPr>
        <p:spPr>
          <a:xfrm>
            <a:off x="6019800" y="1657350"/>
            <a:ext cx="2133600" cy="2133600"/>
          </a:xfrm>
          <a:prstGeom prst="ellipse">
            <a:avLst/>
          </a:prstGeom>
          <a:ln w="76200" cap="sq">
            <a:noFill/>
            <a:miter lim="800000"/>
          </a:ln>
          <a:effectLst/>
        </p:spPr>
        <p:txBody>
          <a:bodyPr>
            <a:normAutofit/>
          </a:bodyPr>
          <a:lstStyle>
            <a:lvl1pPr marL="0" indent="0" algn="ctr">
              <a:buFontTx/>
              <a:buNone/>
              <a:defRPr sz="1050">
                <a:solidFill>
                  <a:schemeClr val="tx1">
                    <a:lumMod val="50000"/>
                    <a:lumOff val="50000"/>
                  </a:schemeClr>
                </a:solidFill>
                <a:latin typeface="Open Sans Semibold"/>
                <a:cs typeface="Open Sans Semibold"/>
              </a:defRPr>
            </a:lvl1pPr>
          </a:lstStyle>
          <a:p>
            <a:endParaRPr lang="en-JM" dirty="0"/>
          </a:p>
        </p:txBody>
      </p:sp>
    </p:spTree>
    <p:extLst>
      <p:ext uri="{BB962C8B-B14F-4D97-AF65-F5344CB8AC3E}">
        <p14:creationId xmlns:p14="http://schemas.microsoft.com/office/powerpoint/2010/main" val="1654492742"/>
      </p:ext>
    </p:extLst>
  </p:cSld>
  <p:clrMapOvr>
    <a:masterClrMapping/>
  </p:clrMapOvr>
  <p:transition spd="slow">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7"/>
          <p:cNvSpPr>
            <a:spLocks noGrp="1"/>
          </p:cNvSpPr>
          <p:nvPr>
            <p:ph type="pic" sz="quarter" idx="13"/>
          </p:nvPr>
        </p:nvSpPr>
        <p:spPr>
          <a:xfrm>
            <a:off x="0" y="0"/>
            <a:ext cx="9144000" cy="5143500"/>
          </a:xfrm>
        </p:spPr>
        <p:txBody>
          <a:bodyPr/>
          <a:lstStyle/>
          <a:p>
            <a:endParaRPr lang="en-JM" dirty="0"/>
          </a:p>
        </p:txBody>
      </p:sp>
      <p:sp>
        <p:nvSpPr>
          <p:cNvPr id="2" name="Title 1"/>
          <p:cNvSpPr>
            <a:spLocks noGrp="1"/>
          </p:cNvSpPr>
          <p:nvPr>
            <p:ph type="ctrTitle"/>
          </p:nvPr>
        </p:nvSpPr>
        <p:spPr>
          <a:xfrm>
            <a:off x="685800" y="1123952"/>
            <a:ext cx="7772400" cy="1102519"/>
          </a:xfrm>
        </p:spPr>
        <p:txBody>
          <a:bodyPr/>
          <a:lstStyle>
            <a:lvl1pPr algn="ctr">
              <a:defRPr>
                <a:solidFill>
                  <a:schemeClr val="bg1">
                    <a:lumMod val="10000"/>
                  </a:schemeClr>
                </a:solidFill>
              </a:defRPr>
            </a:lvl1pPr>
          </a:lstStyle>
          <a:p>
            <a:r>
              <a:rPr lang="en-US" dirty="0" smtClean="0"/>
              <a:t>Click to edit Master title style</a:t>
            </a:r>
            <a:endParaRPr lang="en-JM" dirty="0"/>
          </a:p>
        </p:txBody>
      </p:sp>
      <p:sp>
        <p:nvSpPr>
          <p:cNvPr id="3" name="Subtitle 2"/>
          <p:cNvSpPr>
            <a:spLocks noGrp="1"/>
          </p:cNvSpPr>
          <p:nvPr>
            <p:ph type="subTitle" idx="1"/>
          </p:nvPr>
        </p:nvSpPr>
        <p:spPr>
          <a:xfrm>
            <a:off x="1371600" y="2440783"/>
            <a:ext cx="6400800" cy="664369"/>
          </a:xfrm>
        </p:spPr>
        <p:txBody>
          <a:bodyPr/>
          <a:lstStyle>
            <a:lvl1pPr marL="0" indent="0" algn="ctr">
              <a:buNone/>
              <a:defRPr>
                <a:solidFill>
                  <a:srgbClr val="17375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JM" dirty="0"/>
          </a:p>
        </p:txBody>
      </p:sp>
    </p:spTree>
    <p:extLst>
      <p:ext uri="{BB962C8B-B14F-4D97-AF65-F5344CB8AC3E}">
        <p14:creationId xmlns:p14="http://schemas.microsoft.com/office/powerpoint/2010/main" val="1678477953"/>
      </p:ext>
    </p:extLst>
  </p:cSld>
  <p:clrMapOvr>
    <a:masterClrMapping/>
  </p:clrMapOvr>
  <p:transition spd="slow">
    <p:push dir="u"/>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24"/>
          <p:cNvSpPr>
            <a:spLocks noGrp="1"/>
          </p:cNvSpPr>
          <p:nvPr>
            <p:ph type="pic" sz="quarter" idx="14"/>
          </p:nvPr>
        </p:nvSpPr>
        <p:spPr>
          <a:xfrm>
            <a:off x="0" y="1504950"/>
            <a:ext cx="3429000" cy="3082925"/>
          </a:xfrm>
        </p:spPr>
        <p:txBody>
          <a:bodyPr>
            <a:normAutofit/>
          </a:bodyPr>
          <a:lstStyle>
            <a:lvl1pPr marL="0" indent="0">
              <a:buFontTx/>
              <a:buNone/>
              <a:defRPr sz="1000">
                <a:solidFill>
                  <a:srgbClr val="17375E"/>
                </a:solidFill>
              </a:defRPr>
            </a:lvl1pPr>
          </a:lstStyle>
          <a:p>
            <a:endParaRPr lang="en-JM"/>
          </a:p>
        </p:txBody>
      </p:sp>
      <p:sp>
        <p:nvSpPr>
          <p:cNvPr id="9" name="Text Placeholder 26"/>
          <p:cNvSpPr>
            <a:spLocks noGrp="1"/>
          </p:cNvSpPr>
          <p:nvPr>
            <p:ph type="body" sz="quarter" idx="15"/>
          </p:nvPr>
        </p:nvSpPr>
        <p:spPr>
          <a:xfrm>
            <a:off x="3733800" y="2046286"/>
            <a:ext cx="2127250" cy="830262"/>
          </a:xfrm>
        </p:spPr>
        <p:txBody>
          <a:bodyPr>
            <a:noAutofit/>
          </a:bodyPr>
          <a:lstStyle>
            <a:lvl1pPr marL="0" indent="0">
              <a:buFontTx/>
              <a:buNone/>
              <a:defRPr sz="1000">
                <a:solidFill>
                  <a:schemeClr val="tx1">
                    <a:lumMod val="50000"/>
                    <a:lumOff val="50000"/>
                  </a:schemeClr>
                </a:solidFill>
                <a:latin typeface="Open Sans Semibold"/>
                <a:cs typeface="Open Sans Semibold"/>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endParaRPr lang="en-JM" dirty="0"/>
          </a:p>
        </p:txBody>
      </p:sp>
      <p:sp>
        <p:nvSpPr>
          <p:cNvPr id="10" name="Text Placeholder 26"/>
          <p:cNvSpPr>
            <a:spLocks noGrp="1"/>
          </p:cNvSpPr>
          <p:nvPr>
            <p:ph type="body" sz="quarter" idx="16"/>
          </p:nvPr>
        </p:nvSpPr>
        <p:spPr>
          <a:xfrm>
            <a:off x="6407150" y="2038348"/>
            <a:ext cx="2127250" cy="830262"/>
          </a:xfrm>
        </p:spPr>
        <p:txBody>
          <a:bodyPr>
            <a:noAutofit/>
          </a:bodyPr>
          <a:lstStyle>
            <a:lvl1pPr marL="0" indent="0">
              <a:buFontTx/>
              <a:buNone/>
              <a:defRPr sz="1000">
                <a:solidFill>
                  <a:schemeClr val="tx1">
                    <a:lumMod val="50000"/>
                    <a:lumOff val="50000"/>
                  </a:schemeClr>
                </a:solidFill>
                <a:latin typeface="Open Sans Semibold"/>
                <a:cs typeface="Open Sans Semibold"/>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endParaRPr lang="en-JM" dirty="0"/>
          </a:p>
        </p:txBody>
      </p:sp>
      <p:sp>
        <p:nvSpPr>
          <p:cNvPr id="11" name="Text Placeholder 26"/>
          <p:cNvSpPr>
            <a:spLocks noGrp="1"/>
          </p:cNvSpPr>
          <p:nvPr>
            <p:ph type="body" sz="quarter" idx="17"/>
          </p:nvPr>
        </p:nvSpPr>
        <p:spPr>
          <a:xfrm>
            <a:off x="3736975" y="3633926"/>
            <a:ext cx="2127250" cy="830262"/>
          </a:xfrm>
        </p:spPr>
        <p:txBody>
          <a:bodyPr>
            <a:noAutofit/>
          </a:bodyPr>
          <a:lstStyle>
            <a:lvl1pPr marL="0" indent="0">
              <a:buFontTx/>
              <a:buNone/>
              <a:defRPr sz="1000">
                <a:solidFill>
                  <a:schemeClr val="tx1">
                    <a:lumMod val="50000"/>
                    <a:lumOff val="50000"/>
                  </a:schemeClr>
                </a:solidFill>
                <a:latin typeface="Open Sans Semibold"/>
                <a:cs typeface="Open Sans Semibold"/>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endParaRPr lang="en-JM" dirty="0"/>
          </a:p>
        </p:txBody>
      </p:sp>
      <p:sp>
        <p:nvSpPr>
          <p:cNvPr id="12" name="Text Placeholder 26"/>
          <p:cNvSpPr>
            <a:spLocks noGrp="1"/>
          </p:cNvSpPr>
          <p:nvPr>
            <p:ph type="body" sz="quarter" idx="18"/>
          </p:nvPr>
        </p:nvSpPr>
        <p:spPr>
          <a:xfrm>
            <a:off x="6410325" y="3625988"/>
            <a:ext cx="2127250" cy="830262"/>
          </a:xfrm>
        </p:spPr>
        <p:txBody>
          <a:bodyPr>
            <a:noAutofit/>
          </a:bodyPr>
          <a:lstStyle>
            <a:lvl1pPr marL="0" indent="0">
              <a:buFontTx/>
              <a:buNone/>
              <a:defRPr sz="1000">
                <a:solidFill>
                  <a:schemeClr val="tx1">
                    <a:lumMod val="50000"/>
                    <a:lumOff val="50000"/>
                  </a:schemeClr>
                </a:solidFill>
                <a:latin typeface="Open Sans Semibold"/>
                <a:cs typeface="Open Sans Semibold"/>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endParaRPr lang="en-JM" dirty="0"/>
          </a:p>
        </p:txBody>
      </p:sp>
      <p:sp>
        <p:nvSpPr>
          <p:cNvPr id="13" name="Text Placeholder 32"/>
          <p:cNvSpPr>
            <a:spLocks noGrp="1"/>
          </p:cNvSpPr>
          <p:nvPr>
            <p:ph type="body" sz="quarter" idx="19"/>
          </p:nvPr>
        </p:nvSpPr>
        <p:spPr>
          <a:xfrm>
            <a:off x="4114800" y="1673223"/>
            <a:ext cx="1600200" cy="308115"/>
          </a:xfrm>
        </p:spPr>
        <p:txBody>
          <a:bodyPr>
            <a:normAutofit/>
          </a:bodyPr>
          <a:lstStyle>
            <a:lvl1pPr marL="0" indent="0">
              <a:buFontTx/>
              <a:buNone/>
              <a:defRPr sz="1200" b="0">
                <a:solidFill>
                  <a:srgbClr val="0B0B0B"/>
                </a:solidFill>
                <a:latin typeface="Open Sans Bold"/>
                <a:ea typeface="Open Sans Semibold"/>
                <a:cs typeface="Open Sans Bold"/>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dirty="0"/>
          </a:p>
        </p:txBody>
      </p:sp>
      <p:sp>
        <p:nvSpPr>
          <p:cNvPr id="14" name="Text Placeholder 32"/>
          <p:cNvSpPr>
            <a:spLocks noGrp="1"/>
          </p:cNvSpPr>
          <p:nvPr>
            <p:ph type="body" sz="quarter" idx="20"/>
          </p:nvPr>
        </p:nvSpPr>
        <p:spPr>
          <a:xfrm>
            <a:off x="6781800" y="1673223"/>
            <a:ext cx="1600200" cy="308115"/>
          </a:xfrm>
        </p:spPr>
        <p:txBody>
          <a:bodyPr>
            <a:normAutofit/>
          </a:bodyPr>
          <a:lstStyle>
            <a:lvl1pPr marL="0" indent="0">
              <a:buFontTx/>
              <a:buNone/>
              <a:defRPr sz="1200" b="0">
                <a:solidFill>
                  <a:srgbClr val="0B0B0B"/>
                </a:solidFill>
                <a:latin typeface="Open Sans Bold"/>
                <a:ea typeface="Open Sans Semibold"/>
                <a:cs typeface="Open Sans Bold"/>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dirty="0"/>
          </a:p>
        </p:txBody>
      </p:sp>
      <p:sp>
        <p:nvSpPr>
          <p:cNvPr id="15" name="Text Placeholder 32"/>
          <p:cNvSpPr>
            <a:spLocks noGrp="1"/>
          </p:cNvSpPr>
          <p:nvPr>
            <p:ph type="body" sz="quarter" idx="21"/>
          </p:nvPr>
        </p:nvSpPr>
        <p:spPr>
          <a:xfrm>
            <a:off x="4114800" y="3257550"/>
            <a:ext cx="1600200" cy="308115"/>
          </a:xfrm>
        </p:spPr>
        <p:txBody>
          <a:bodyPr>
            <a:normAutofit/>
          </a:bodyPr>
          <a:lstStyle>
            <a:lvl1pPr marL="0" indent="0">
              <a:buFontTx/>
              <a:buNone/>
              <a:defRPr sz="1200" b="0">
                <a:solidFill>
                  <a:srgbClr val="0B0B0B"/>
                </a:solidFill>
                <a:latin typeface="Open Sans Bold"/>
                <a:ea typeface="Open Sans Semibold"/>
                <a:cs typeface="Open Sans Bold"/>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dirty="0"/>
          </a:p>
        </p:txBody>
      </p:sp>
      <p:sp>
        <p:nvSpPr>
          <p:cNvPr id="16" name="Text Placeholder 32"/>
          <p:cNvSpPr>
            <a:spLocks noGrp="1"/>
          </p:cNvSpPr>
          <p:nvPr>
            <p:ph type="body" sz="quarter" idx="22"/>
          </p:nvPr>
        </p:nvSpPr>
        <p:spPr>
          <a:xfrm>
            <a:off x="6781800" y="3257550"/>
            <a:ext cx="1600200" cy="308115"/>
          </a:xfrm>
        </p:spPr>
        <p:txBody>
          <a:bodyPr>
            <a:normAutofit/>
          </a:bodyPr>
          <a:lstStyle>
            <a:lvl1pPr marL="0" indent="0">
              <a:buFontTx/>
              <a:buNone/>
              <a:defRPr sz="1200" b="0">
                <a:solidFill>
                  <a:srgbClr val="0B0B0B"/>
                </a:solidFill>
                <a:latin typeface="Open Sans Bold"/>
                <a:ea typeface="Open Sans Semibold"/>
                <a:cs typeface="Open Sans Bold"/>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dirty="0"/>
          </a:p>
        </p:txBody>
      </p:sp>
      <p:sp>
        <p:nvSpPr>
          <p:cNvPr id="19"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20"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826114078"/>
      </p:ext>
    </p:extLst>
  </p:cSld>
  <p:clrMapOvr>
    <a:masterClrMapping/>
  </p:clrMapOvr>
  <p:transition spd="slow">
    <p:push dir="u"/>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Picture Placeholder 24"/>
          <p:cNvSpPr>
            <a:spLocks noGrp="1"/>
          </p:cNvSpPr>
          <p:nvPr>
            <p:ph type="pic" sz="quarter" idx="14"/>
          </p:nvPr>
        </p:nvSpPr>
        <p:spPr>
          <a:xfrm>
            <a:off x="0" y="1504951"/>
            <a:ext cx="9144000" cy="1187999"/>
          </a:xfrm>
        </p:spPr>
        <p:txBody>
          <a:bodyPr>
            <a:normAutofit/>
          </a:bodyPr>
          <a:lstStyle>
            <a:lvl1pPr marL="0" indent="0">
              <a:buFontTx/>
              <a:buNone/>
              <a:defRPr sz="1000">
                <a:solidFill>
                  <a:srgbClr val="17375E"/>
                </a:solidFill>
              </a:defRPr>
            </a:lvl1pPr>
          </a:lstStyle>
          <a:p>
            <a:endParaRPr lang="en-JM"/>
          </a:p>
        </p:txBody>
      </p:sp>
      <p:sp>
        <p:nvSpPr>
          <p:cNvPr id="19" name="Picture Placeholder 24"/>
          <p:cNvSpPr>
            <a:spLocks noGrp="1"/>
          </p:cNvSpPr>
          <p:nvPr>
            <p:ph type="pic" sz="quarter" idx="25"/>
          </p:nvPr>
        </p:nvSpPr>
        <p:spPr>
          <a:xfrm>
            <a:off x="0" y="2730226"/>
            <a:ext cx="9144000" cy="1187999"/>
          </a:xfrm>
        </p:spPr>
        <p:txBody>
          <a:bodyPr>
            <a:normAutofit/>
          </a:bodyPr>
          <a:lstStyle>
            <a:lvl1pPr marL="0" indent="0">
              <a:buFontTx/>
              <a:buNone/>
              <a:defRPr sz="1000">
                <a:solidFill>
                  <a:srgbClr val="17375E"/>
                </a:solidFill>
              </a:defRPr>
            </a:lvl1pPr>
          </a:lstStyle>
          <a:p>
            <a:endParaRPr lang="en-JM"/>
          </a:p>
        </p:txBody>
      </p:sp>
      <p:sp>
        <p:nvSpPr>
          <p:cNvPr id="20" name="Picture Placeholder 24"/>
          <p:cNvSpPr>
            <a:spLocks noGrp="1"/>
          </p:cNvSpPr>
          <p:nvPr>
            <p:ph type="pic" sz="quarter" idx="26"/>
          </p:nvPr>
        </p:nvSpPr>
        <p:spPr>
          <a:xfrm>
            <a:off x="0" y="3955501"/>
            <a:ext cx="9144000" cy="1187999"/>
          </a:xfrm>
        </p:spPr>
        <p:txBody>
          <a:bodyPr>
            <a:normAutofit/>
          </a:bodyPr>
          <a:lstStyle>
            <a:lvl1pPr marL="0" indent="0">
              <a:buFontTx/>
              <a:buNone/>
              <a:defRPr sz="1000">
                <a:solidFill>
                  <a:srgbClr val="17375E"/>
                </a:solidFill>
              </a:defRPr>
            </a:lvl1pPr>
          </a:lstStyle>
          <a:p>
            <a:endParaRPr lang="en-JM"/>
          </a:p>
        </p:txBody>
      </p:sp>
      <p:sp>
        <p:nvSpPr>
          <p:cNvPr id="7"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9"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1232765376"/>
      </p:ext>
    </p:extLst>
  </p:cSld>
  <p:clrMapOvr>
    <a:masterClrMapping/>
  </p:clrMapOvr>
  <p:transition spd="slow">
    <p:push dir="u"/>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Picture Placeholder 10"/>
          <p:cNvSpPr>
            <a:spLocks noGrp="1"/>
          </p:cNvSpPr>
          <p:nvPr>
            <p:ph type="pic" sz="quarter" idx="26"/>
          </p:nvPr>
        </p:nvSpPr>
        <p:spPr>
          <a:xfrm>
            <a:off x="4572000" y="1809750"/>
            <a:ext cx="2133600" cy="3352800"/>
          </a:xfrm>
        </p:spPr>
        <p:txBody>
          <a:bodyPr>
            <a:normAutofit/>
          </a:bodyPr>
          <a:lstStyle>
            <a:lvl1pPr>
              <a:defRPr sz="1200"/>
            </a:lvl1pPr>
          </a:lstStyle>
          <a:p>
            <a:endParaRPr lang="en-US" dirty="0"/>
          </a:p>
        </p:txBody>
      </p:sp>
      <p:sp>
        <p:nvSpPr>
          <p:cNvPr id="6" name="Picture Placeholder 10"/>
          <p:cNvSpPr>
            <a:spLocks noGrp="1"/>
          </p:cNvSpPr>
          <p:nvPr>
            <p:ph type="pic" sz="quarter" idx="27"/>
          </p:nvPr>
        </p:nvSpPr>
        <p:spPr>
          <a:xfrm>
            <a:off x="0" y="1809750"/>
            <a:ext cx="2133600" cy="3352800"/>
          </a:xfrm>
        </p:spPr>
        <p:txBody>
          <a:bodyPr>
            <a:normAutofit/>
          </a:bodyPr>
          <a:lstStyle>
            <a:lvl1pPr>
              <a:defRPr sz="1200"/>
            </a:lvl1pPr>
          </a:lstStyle>
          <a:p>
            <a:endParaRPr lang="en-US" dirty="0"/>
          </a:p>
        </p:txBody>
      </p:sp>
      <p:sp>
        <p:nvSpPr>
          <p:cNvPr id="9"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0"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1843654814"/>
      </p:ext>
    </p:extLst>
  </p:cSld>
  <p:clrMapOvr>
    <a:masterClrMapping/>
  </p:clrMapOvr>
  <p:transition spd="slow">
    <p:push dir="u"/>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10"/>
          <p:cNvSpPr>
            <a:spLocks noGrp="1"/>
          </p:cNvSpPr>
          <p:nvPr>
            <p:ph type="pic" sz="quarter" idx="26"/>
          </p:nvPr>
        </p:nvSpPr>
        <p:spPr>
          <a:xfrm>
            <a:off x="4724400" y="1657350"/>
            <a:ext cx="3733800" cy="2438400"/>
          </a:xfrm>
        </p:spPr>
        <p:txBody>
          <a:bodyPr>
            <a:normAutofit/>
          </a:bodyPr>
          <a:lstStyle>
            <a:lvl1pPr>
              <a:defRPr sz="1200"/>
            </a:lvl1pPr>
          </a:lstStyle>
          <a:p>
            <a:endParaRPr lang="en-US" dirty="0"/>
          </a:p>
        </p:txBody>
      </p:sp>
      <p:sp>
        <p:nvSpPr>
          <p:cNvPr id="6" name="Picture Placeholder 10"/>
          <p:cNvSpPr>
            <a:spLocks noGrp="1"/>
          </p:cNvSpPr>
          <p:nvPr>
            <p:ph type="pic" sz="quarter" idx="27"/>
          </p:nvPr>
        </p:nvSpPr>
        <p:spPr>
          <a:xfrm>
            <a:off x="685800" y="1657350"/>
            <a:ext cx="3733800" cy="2438400"/>
          </a:xfrm>
        </p:spPr>
        <p:txBody>
          <a:bodyPr>
            <a:normAutofit/>
          </a:bodyPr>
          <a:lstStyle>
            <a:lvl1pPr>
              <a:defRPr sz="1200"/>
            </a:lvl1pPr>
          </a:lstStyle>
          <a:p>
            <a:endParaRPr lang="en-US" dirty="0"/>
          </a:p>
        </p:txBody>
      </p:sp>
      <p:sp>
        <p:nvSpPr>
          <p:cNvPr id="9"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0"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715242114"/>
      </p:ext>
    </p:extLst>
  </p:cSld>
  <p:clrMapOvr>
    <a:masterClrMapping/>
  </p:clrMapOvr>
  <p:transition spd="slow">
    <p:push dir="u"/>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Picture Placeholder 10"/>
          <p:cNvSpPr>
            <a:spLocks noGrp="1"/>
          </p:cNvSpPr>
          <p:nvPr>
            <p:ph type="pic" sz="quarter" idx="27"/>
          </p:nvPr>
        </p:nvSpPr>
        <p:spPr>
          <a:xfrm>
            <a:off x="609600" y="1657350"/>
            <a:ext cx="2514600" cy="2438400"/>
          </a:xfrm>
        </p:spPr>
        <p:txBody>
          <a:bodyPr>
            <a:normAutofit/>
          </a:bodyPr>
          <a:lstStyle>
            <a:lvl1pPr>
              <a:defRPr sz="1200"/>
            </a:lvl1pPr>
          </a:lstStyle>
          <a:p>
            <a:endParaRPr lang="en-US" dirty="0"/>
          </a:p>
        </p:txBody>
      </p:sp>
      <p:sp>
        <p:nvSpPr>
          <p:cNvPr id="9"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0"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
        <p:nvSpPr>
          <p:cNvPr id="7" name="Picture Placeholder 10"/>
          <p:cNvSpPr>
            <a:spLocks noGrp="1"/>
          </p:cNvSpPr>
          <p:nvPr>
            <p:ph type="pic" sz="quarter" idx="28"/>
          </p:nvPr>
        </p:nvSpPr>
        <p:spPr>
          <a:xfrm>
            <a:off x="3352800" y="1657350"/>
            <a:ext cx="2514600" cy="2438400"/>
          </a:xfrm>
        </p:spPr>
        <p:txBody>
          <a:bodyPr>
            <a:normAutofit/>
          </a:bodyPr>
          <a:lstStyle>
            <a:lvl1pPr>
              <a:defRPr sz="1200"/>
            </a:lvl1pPr>
          </a:lstStyle>
          <a:p>
            <a:endParaRPr lang="en-US" dirty="0"/>
          </a:p>
        </p:txBody>
      </p:sp>
      <p:sp>
        <p:nvSpPr>
          <p:cNvPr id="8" name="Picture Placeholder 10"/>
          <p:cNvSpPr>
            <a:spLocks noGrp="1"/>
          </p:cNvSpPr>
          <p:nvPr>
            <p:ph type="pic" sz="quarter" idx="29"/>
          </p:nvPr>
        </p:nvSpPr>
        <p:spPr>
          <a:xfrm>
            <a:off x="6096000" y="1657350"/>
            <a:ext cx="2514600" cy="2438400"/>
          </a:xfrm>
        </p:spPr>
        <p:txBody>
          <a:bodyPr>
            <a:normAutofit/>
          </a:bodyPr>
          <a:lstStyle>
            <a:lvl1pPr>
              <a:defRPr sz="1200"/>
            </a:lvl1pPr>
          </a:lstStyle>
          <a:p>
            <a:endParaRPr lang="en-US" dirty="0"/>
          </a:p>
        </p:txBody>
      </p:sp>
    </p:spTree>
    <p:extLst>
      <p:ext uri="{BB962C8B-B14F-4D97-AF65-F5344CB8AC3E}">
        <p14:creationId xmlns:p14="http://schemas.microsoft.com/office/powerpoint/2010/main" val="1422498231"/>
      </p:ext>
    </p:extLst>
  </p:cSld>
  <p:clrMapOvr>
    <a:masterClrMapping/>
  </p:clrMapOvr>
  <p:transition spd="slow">
    <p:push dir="u"/>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Text Placeholder 3"/>
          <p:cNvSpPr>
            <a:spLocks noGrp="1"/>
          </p:cNvSpPr>
          <p:nvPr>
            <p:ph type="body" sz="quarter" idx="60"/>
          </p:nvPr>
        </p:nvSpPr>
        <p:spPr>
          <a:xfrm>
            <a:off x="4572000" y="1711278"/>
            <a:ext cx="2919699" cy="304800"/>
          </a:xfrm>
        </p:spPr>
        <p:txBody>
          <a:bodyPr anchor="ctr">
            <a:noAutofit/>
          </a:bodyPr>
          <a:lstStyle>
            <a:lvl1pPr marL="0" indent="0" algn="l">
              <a:buFontTx/>
              <a:buNone/>
              <a:defRPr sz="1200">
                <a:solidFill>
                  <a:schemeClr val="tx1"/>
                </a:solidFill>
                <a:latin typeface="Open Sans Bold"/>
                <a:ea typeface="Open Sans Semibold"/>
                <a:cs typeface="Open Sans Bold"/>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endParaRPr lang="en-JM" dirty="0"/>
          </a:p>
        </p:txBody>
      </p:sp>
      <p:sp>
        <p:nvSpPr>
          <p:cNvPr id="12" name="Text Placeholder 7"/>
          <p:cNvSpPr>
            <a:spLocks noGrp="1"/>
          </p:cNvSpPr>
          <p:nvPr>
            <p:ph type="body" sz="quarter" idx="71"/>
          </p:nvPr>
        </p:nvSpPr>
        <p:spPr>
          <a:xfrm>
            <a:off x="4071418" y="2152650"/>
            <a:ext cx="4081981" cy="876300"/>
          </a:xfrm>
        </p:spPr>
        <p:txBody>
          <a:bodyPr>
            <a:noAutofit/>
          </a:bodyPr>
          <a:lstStyle>
            <a:lvl1pPr marL="0" indent="0" algn="l">
              <a:buFontTx/>
              <a:buNone/>
              <a:defRPr sz="1000">
                <a:solidFill>
                  <a:schemeClr val="tx1">
                    <a:lumMod val="50000"/>
                    <a:lumOff val="50000"/>
                  </a:schemeClr>
                </a:solidFill>
                <a:latin typeface="Open Sans Semibold"/>
                <a:cs typeface="Open Sans Semibold"/>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endParaRPr lang="en-JM" dirty="0"/>
          </a:p>
        </p:txBody>
      </p:sp>
      <p:sp>
        <p:nvSpPr>
          <p:cNvPr id="13" name="Picture Placeholder 28"/>
          <p:cNvSpPr>
            <a:spLocks noGrp="1"/>
          </p:cNvSpPr>
          <p:nvPr>
            <p:ph type="pic" sz="quarter" idx="50"/>
          </p:nvPr>
        </p:nvSpPr>
        <p:spPr>
          <a:xfrm>
            <a:off x="838200" y="1581150"/>
            <a:ext cx="2590800" cy="2590800"/>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Open Sans Semibold"/>
                <a:cs typeface="Open Sans Semibold"/>
              </a:defRPr>
            </a:lvl1pPr>
          </a:lstStyle>
          <a:p>
            <a:endParaRPr lang="en-JM" dirty="0"/>
          </a:p>
        </p:txBody>
      </p:sp>
      <p:sp>
        <p:nvSpPr>
          <p:cNvPr id="9"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5"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2025735829"/>
      </p:ext>
    </p:extLst>
  </p:cSld>
  <p:clrMapOvr>
    <a:masterClrMapping/>
  </p:clrMapOvr>
  <p:transition spd="slow">
    <p:push dir="u"/>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04951"/>
            <a:ext cx="8001000" cy="3047999"/>
          </a:xfrm>
        </p:spPr>
        <p:txBody>
          <a:bodyPr>
            <a:normAutofit/>
          </a:bodyPr>
          <a:lstStyle>
            <a:lvl1pPr>
              <a:defRPr sz="1200">
                <a:solidFill>
                  <a:schemeClr val="tx1">
                    <a:lumMod val="50000"/>
                    <a:lumOff val="50000"/>
                  </a:schemeClr>
                </a:solidFill>
              </a:defRPr>
            </a:lvl1pPr>
            <a:lvl2pPr>
              <a:defRPr sz="1100">
                <a:solidFill>
                  <a:schemeClr val="tx1">
                    <a:lumMod val="50000"/>
                    <a:lumOff val="50000"/>
                  </a:schemeClr>
                </a:solidFill>
              </a:defRPr>
            </a:lvl2pPr>
            <a:lvl3pPr>
              <a:defRPr sz="1050">
                <a:solidFill>
                  <a:schemeClr val="tx1">
                    <a:lumMod val="50000"/>
                    <a:lumOff val="50000"/>
                  </a:schemeClr>
                </a:solidFill>
              </a:defRPr>
            </a:lvl3pPr>
            <a:lvl4pPr>
              <a:defRPr sz="1000">
                <a:solidFill>
                  <a:schemeClr val="tx1">
                    <a:lumMod val="50000"/>
                    <a:lumOff val="50000"/>
                  </a:schemeClr>
                </a:solidFill>
              </a:defRPr>
            </a:lvl4pPr>
            <a:lvl5pPr>
              <a:defRPr sz="1000">
                <a:solidFill>
                  <a:schemeClr val="tx1">
                    <a:lumMod val="50000"/>
                    <a:lumOff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JM" dirty="0"/>
          </a:p>
        </p:txBody>
      </p:sp>
      <p:sp>
        <p:nvSpPr>
          <p:cNvPr id="7"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8"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663622351"/>
      </p:ext>
    </p:extLst>
  </p:cSld>
  <p:clrMapOvr>
    <a:masterClrMapping/>
  </p:clrMapOvr>
  <p:transition spd="slow">
    <p:push dir="u"/>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24"/>
          <p:cNvSpPr>
            <a:spLocks noGrp="1"/>
          </p:cNvSpPr>
          <p:nvPr>
            <p:ph type="pic" sz="quarter" idx="14"/>
          </p:nvPr>
        </p:nvSpPr>
        <p:spPr>
          <a:xfrm>
            <a:off x="0" y="1504950"/>
            <a:ext cx="3429000" cy="3082925"/>
          </a:xfrm>
        </p:spPr>
        <p:txBody>
          <a:bodyPr>
            <a:normAutofit/>
          </a:bodyPr>
          <a:lstStyle>
            <a:lvl1pPr marL="0" indent="0">
              <a:buFontTx/>
              <a:buNone/>
              <a:defRPr sz="1000">
                <a:solidFill>
                  <a:srgbClr val="17375E"/>
                </a:solidFill>
              </a:defRPr>
            </a:lvl1pPr>
          </a:lstStyle>
          <a:p>
            <a:endParaRPr lang="en-JM"/>
          </a:p>
        </p:txBody>
      </p:sp>
      <p:sp>
        <p:nvSpPr>
          <p:cNvPr id="9" name="Text Placeholder 26"/>
          <p:cNvSpPr>
            <a:spLocks noGrp="1"/>
          </p:cNvSpPr>
          <p:nvPr>
            <p:ph type="body" sz="quarter" idx="15"/>
          </p:nvPr>
        </p:nvSpPr>
        <p:spPr>
          <a:xfrm>
            <a:off x="3733800" y="2046286"/>
            <a:ext cx="2127250" cy="830262"/>
          </a:xfrm>
        </p:spPr>
        <p:txBody>
          <a:bodyPr>
            <a:noAutofit/>
          </a:bodyPr>
          <a:lstStyle>
            <a:lvl1pPr marL="0" indent="0">
              <a:buFontTx/>
              <a:buNone/>
              <a:defRPr sz="1100">
                <a:solidFill>
                  <a:schemeClr val="tx1">
                    <a:lumMod val="50000"/>
                    <a:lumOff val="50000"/>
                  </a:schemeClr>
                </a:solidFill>
                <a:latin typeface="Open Sans Semibold"/>
                <a:cs typeface="Open Sans Semibold"/>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endParaRPr lang="en-JM" dirty="0"/>
          </a:p>
        </p:txBody>
      </p:sp>
      <p:sp>
        <p:nvSpPr>
          <p:cNvPr id="10" name="Text Placeholder 26"/>
          <p:cNvSpPr>
            <a:spLocks noGrp="1"/>
          </p:cNvSpPr>
          <p:nvPr>
            <p:ph type="body" sz="quarter" idx="16"/>
          </p:nvPr>
        </p:nvSpPr>
        <p:spPr>
          <a:xfrm>
            <a:off x="6407150" y="2038348"/>
            <a:ext cx="2127250" cy="830262"/>
          </a:xfrm>
        </p:spPr>
        <p:txBody>
          <a:bodyPr>
            <a:noAutofit/>
          </a:bodyPr>
          <a:lstStyle>
            <a:lvl1pPr marL="0" indent="0">
              <a:buFontTx/>
              <a:buNone/>
              <a:defRPr sz="1100">
                <a:solidFill>
                  <a:schemeClr val="tx1">
                    <a:lumMod val="50000"/>
                    <a:lumOff val="50000"/>
                  </a:schemeClr>
                </a:solidFill>
                <a:latin typeface="Open Sans Semibold"/>
                <a:cs typeface="Open Sans Semibold"/>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endParaRPr lang="en-JM" dirty="0"/>
          </a:p>
        </p:txBody>
      </p:sp>
      <p:sp>
        <p:nvSpPr>
          <p:cNvPr id="11" name="Text Placeholder 26"/>
          <p:cNvSpPr>
            <a:spLocks noGrp="1"/>
          </p:cNvSpPr>
          <p:nvPr>
            <p:ph type="body" sz="quarter" idx="17"/>
          </p:nvPr>
        </p:nvSpPr>
        <p:spPr>
          <a:xfrm>
            <a:off x="3736975" y="3633926"/>
            <a:ext cx="2127250" cy="830262"/>
          </a:xfrm>
        </p:spPr>
        <p:txBody>
          <a:bodyPr>
            <a:noAutofit/>
          </a:bodyPr>
          <a:lstStyle>
            <a:lvl1pPr marL="0" indent="0">
              <a:buFontTx/>
              <a:buNone/>
              <a:defRPr sz="1100">
                <a:solidFill>
                  <a:schemeClr val="tx1">
                    <a:lumMod val="50000"/>
                    <a:lumOff val="50000"/>
                  </a:schemeClr>
                </a:solidFill>
                <a:latin typeface="Open Sans Semibold"/>
                <a:cs typeface="Open Sans Semibold"/>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endParaRPr lang="en-JM" dirty="0"/>
          </a:p>
        </p:txBody>
      </p:sp>
      <p:sp>
        <p:nvSpPr>
          <p:cNvPr id="12" name="Text Placeholder 26"/>
          <p:cNvSpPr>
            <a:spLocks noGrp="1"/>
          </p:cNvSpPr>
          <p:nvPr>
            <p:ph type="body" sz="quarter" idx="18"/>
          </p:nvPr>
        </p:nvSpPr>
        <p:spPr>
          <a:xfrm>
            <a:off x="6410325" y="3625988"/>
            <a:ext cx="2127250" cy="830262"/>
          </a:xfrm>
        </p:spPr>
        <p:txBody>
          <a:bodyPr>
            <a:noAutofit/>
          </a:bodyPr>
          <a:lstStyle>
            <a:lvl1pPr marL="0" indent="0">
              <a:buFontTx/>
              <a:buNone/>
              <a:defRPr sz="1100">
                <a:solidFill>
                  <a:schemeClr val="tx1">
                    <a:lumMod val="50000"/>
                    <a:lumOff val="50000"/>
                  </a:schemeClr>
                </a:solidFill>
                <a:latin typeface="Open Sans Semibold"/>
                <a:cs typeface="Open Sans Semibold"/>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endParaRPr lang="en-JM" dirty="0"/>
          </a:p>
        </p:txBody>
      </p:sp>
      <p:sp>
        <p:nvSpPr>
          <p:cNvPr id="13" name="Text Placeholder 32"/>
          <p:cNvSpPr>
            <a:spLocks noGrp="1"/>
          </p:cNvSpPr>
          <p:nvPr>
            <p:ph type="body" sz="quarter" idx="19"/>
          </p:nvPr>
        </p:nvSpPr>
        <p:spPr>
          <a:xfrm>
            <a:off x="4114800" y="1673223"/>
            <a:ext cx="1600200" cy="308115"/>
          </a:xfrm>
        </p:spPr>
        <p:txBody>
          <a:bodyPr>
            <a:normAutofit/>
          </a:bodyPr>
          <a:lstStyle>
            <a:lvl1pPr marL="0" indent="0">
              <a:buFontTx/>
              <a:buNone/>
              <a:defRPr sz="1350" b="0">
                <a:solidFill>
                  <a:srgbClr val="0B0B0B"/>
                </a:solidFill>
                <a:latin typeface="Open Sans Bold"/>
                <a:ea typeface="Open Sans Semibold"/>
                <a:cs typeface="Open Sans Bold"/>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dirty="0"/>
          </a:p>
        </p:txBody>
      </p:sp>
      <p:sp>
        <p:nvSpPr>
          <p:cNvPr id="14" name="Text Placeholder 32"/>
          <p:cNvSpPr>
            <a:spLocks noGrp="1"/>
          </p:cNvSpPr>
          <p:nvPr>
            <p:ph type="body" sz="quarter" idx="20"/>
          </p:nvPr>
        </p:nvSpPr>
        <p:spPr>
          <a:xfrm>
            <a:off x="6781800" y="1673223"/>
            <a:ext cx="1600200" cy="308115"/>
          </a:xfrm>
        </p:spPr>
        <p:txBody>
          <a:bodyPr>
            <a:normAutofit/>
          </a:bodyPr>
          <a:lstStyle>
            <a:lvl1pPr marL="0" indent="0">
              <a:buFontTx/>
              <a:buNone/>
              <a:defRPr sz="1350" b="0">
                <a:solidFill>
                  <a:srgbClr val="0B0B0B"/>
                </a:solidFill>
                <a:latin typeface="Open Sans Bold"/>
                <a:ea typeface="Open Sans Semibold"/>
                <a:cs typeface="Open Sans Bold"/>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dirty="0"/>
          </a:p>
        </p:txBody>
      </p:sp>
      <p:sp>
        <p:nvSpPr>
          <p:cNvPr id="15" name="Text Placeholder 32"/>
          <p:cNvSpPr>
            <a:spLocks noGrp="1"/>
          </p:cNvSpPr>
          <p:nvPr>
            <p:ph type="body" sz="quarter" idx="21"/>
          </p:nvPr>
        </p:nvSpPr>
        <p:spPr>
          <a:xfrm>
            <a:off x="4114800" y="3257550"/>
            <a:ext cx="1600200" cy="308115"/>
          </a:xfrm>
        </p:spPr>
        <p:txBody>
          <a:bodyPr>
            <a:normAutofit/>
          </a:bodyPr>
          <a:lstStyle>
            <a:lvl1pPr marL="0" indent="0">
              <a:buFontTx/>
              <a:buNone/>
              <a:defRPr sz="1350" b="0">
                <a:solidFill>
                  <a:srgbClr val="0B0B0B"/>
                </a:solidFill>
                <a:latin typeface="Open Sans Bold"/>
                <a:ea typeface="Open Sans Semibold"/>
                <a:cs typeface="Open Sans Bold"/>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dirty="0"/>
          </a:p>
        </p:txBody>
      </p:sp>
      <p:sp>
        <p:nvSpPr>
          <p:cNvPr id="16" name="Text Placeholder 32"/>
          <p:cNvSpPr>
            <a:spLocks noGrp="1"/>
          </p:cNvSpPr>
          <p:nvPr>
            <p:ph type="body" sz="quarter" idx="22"/>
          </p:nvPr>
        </p:nvSpPr>
        <p:spPr>
          <a:xfrm>
            <a:off x="6781800" y="3257550"/>
            <a:ext cx="1600200" cy="308115"/>
          </a:xfrm>
        </p:spPr>
        <p:txBody>
          <a:bodyPr>
            <a:normAutofit/>
          </a:bodyPr>
          <a:lstStyle>
            <a:lvl1pPr marL="0" indent="0">
              <a:buFontTx/>
              <a:buNone/>
              <a:defRPr sz="1350" b="0">
                <a:solidFill>
                  <a:srgbClr val="0B0B0B"/>
                </a:solidFill>
                <a:latin typeface="Open Sans Bold"/>
                <a:ea typeface="Open Sans Semibold"/>
                <a:cs typeface="Open Sans Bold"/>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dirty="0"/>
          </a:p>
        </p:txBody>
      </p:sp>
      <p:sp>
        <p:nvSpPr>
          <p:cNvPr id="19"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20"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4088178661"/>
      </p:ext>
    </p:extLst>
  </p:cSld>
  <p:clrMapOvr>
    <a:masterClrMapping/>
  </p:clrMapOvr>
  <p:transition spd="slow">
    <p:push dir="u"/>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9_Title and Content">
    <p:spTree>
      <p:nvGrpSpPr>
        <p:cNvPr id="1" name=""/>
        <p:cNvGrpSpPr/>
        <p:nvPr/>
      </p:nvGrpSpPr>
      <p:grpSpPr>
        <a:xfrm>
          <a:off x="0" y="0"/>
          <a:ext cx="0" cy="0"/>
          <a:chOff x="0" y="0"/>
          <a:chExt cx="0" cy="0"/>
        </a:xfrm>
      </p:grpSpPr>
      <p:sp>
        <p:nvSpPr>
          <p:cNvPr id="7" name="Content Placeholder 13"/>
          <p:cNvSpPr>
            <a:spLocks noGrp="1"/>
          </p:cNvSpPr>
          <p:nvPr>
            <p:ph sz="quarter" idx="13"/>
          </p:nvPr>
        </p:nvSpPr>
        <p:spPr>
          <a:xfrm>
            <a:off x="609600" y="2133600"/>
            <a:ext cx="2362200" cy="2266950"/>
          </a:xfrm>
        </p:spPr>
        <p:txBody>
          <a:bodyPr>
            <a:normAutofit/>
          </a:bodyPr>
          <a:lstStyle>
            <a:lvl1pPr algn="ctr">
              <a:buNone/>
              <a:defRPr sz="900">
                <a:solidFill>
                  <a:schemeClr val="tx1">
                    <a:lumMod val="50000"/>
                    <a:lumOff val="50000"/>
                  </a:schemeClr>
                </a:solidFill>
                <a:latin typeface="Open Sans Semibold"/>
                <a:cs typeface="Open Sans Semibold"/>
              </a:defRPr>
            </a:lvl1pPr>
          </a:lstStyle>
          <a:p>
            <a:pPr lvl="0"/>
            <a:endParaRPr lang="en-JM" dirty="0"/>
          </a:p>
        </p:txBody>
      </p:sp>
      <p:sp>
        <p:nvSpPr>
          <p:cNvPr id="9" name="Content Placeholder 13"/>
          <p:cNvSpPr>
            <a:spLocks noGrp="1"/>
          </p:cNvSpPr>
          <p:nvPr>
            <p:ph sz="quarter" idx="42"/>
          </p:nvPr>
        </p:nvSpPr>
        <p:spPr>
          <a:xfrm>
            <a:off x="3429000" y="2133600"/>
            <a:ext cx="2362200" cy="2266950"/>
          </a:xfrm>
        </p:spPr>
        <p:txBody>
          <a:bodyPr>
            <a:normAutofit/>
          </a:bodyPr>
          <a:lstStyle>
            <a:lvl1pPr algn="ctr">
              <a:buNone/>
              <a:defRPr sz="900">
                <a:solidFill>
                  <a:schemeClr val="tx1">
                    <a:lumMod val="50000"/>
                    <a:lumOff val="50000"/>
                  </a:schemeClr>
                </a:solidFill>
                <a:latin typeface="Open Sans Semibold"/>
                <a:cs typeface="Open Sans Semibold"/>
              </a:defRPr>
            </a:lvl1pPr>
          </a:lstStyle>
          <a:p>
            <a:pPr lvl="0"/>
            <a:endParaRPr lang="en-JM" dirty="0"/>
          </a:p>
        </p:txBody>
      </p:sp>
      <p:sp>
        <p:nvSpPr>
          <p:cNvPr id="10" name="Content Placeholder 13"/>
          <p:cNvSpPr>
            <a:spLocks noGrp="1"/>
          </p:cNvSpPr>
          <p:nvPr>
            <p:ph sz="quarter" idx="43"/>
          </p:nvPr>
        </p:nvSpPr>
        <p:spPr>
          <a:xfrm>
            <a:off x="6324600" y="2133600"/>
            <a:ext cx="2362200" cy="2266950"/>
          </a:xfrm>
        </p:spPr>
        <p:txBody>
          <a:bodyPr>
            <a:normAutofit/>
          </a:bodyPr>
          <a:lstStyle>
            <a:lvl1pPr algn="ctr">
              <a:buNone/>
              <a:defRPr sz="900">
                <a:solidFill>
                  <a:schemeClr val="tx1">
                    <a:lumMod val="50000"/>
                    <a:lumOff val="50000"/>
                  </a:schemeClr>
                </a:solidFill>
                <a:latin typeface="Open Sans Semibold"/>
                <a:cs typeface="Open Sans Semibold"/>
              </a:defRPr>
            </a:lvl1pPr>
          </a:lstStyle>
          <a:p>
            <a:pPr lvl="0"/>
            <a:endParaRPr lang="en-JM" dirty="0"/>
          </a:p>
        </p:txBody>
      </p:sp>
      <p:sp>
        <p:nvSpPr>
          <p:cNvPr id="12"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3"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457216247"/>
      </p:ext>
    </p:extLst>
  </p:cSld>
  <p:clrMapOvr>
    <a:masterClrMapping/>
  </p:clrMapOvr>
  <p:transition spd="slow">
    <p:push dir="u"/>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27"/>
          <p:cNvSpPr>
            <a:spLocks noGrp="1"/>
          </p:cNvSpPr>
          <p:nvPr>
            <p:ph type="pic" sz="quarter" idx="24"/>
          </p:nvPr>
        </p:nvSpPr>
        <p:spPr>
          <a:xfrm>
            <a:off x="0" y="1596390"/>
            <a:ext cx="2276856" cy="2423160"/>
          </a:xfrm>
        </p:spPr>
        <p:txBody>
          <a:bodyPr>
            <a:normAutofit/>
          </a:bodyPr>
          <a:lstStyle>
            <a:lvl1pPr>
              <a:defRPr sz="1100"/>
            </a:lvl1pPr>
          </a:lstStyle>
          <a:p>
            <a:endParaRPr lang="en-JM"/>
          </a:p>
        </p:txBody>
      </p:sp>
      <p:sp>
        <p:nvSpPr>
          <p:cNvPr id="8" name="Picture Placeholder 27"/>
          <p:cNvSpPr>
            <a:spLocks noGrp="1"/>
          </p:cNvSpPr>
          <p:nvPr>
            <p:ph type="pic" sz="quarter" idx="25"/>
          </p:nvPr>
        </p:nvSpPr>
        <p:spPr>
          <a:xfrm>
            <a:off x="2286000" y="1596390"/>
            <a:ext cx="2276856" cy="2423160"/>
          </a:xfrm>
        </p:spPr>
        <p:txBody>
          <a:bodyPr>
            <a:normAutofit/>
          </a:bodyPr>
          <a:lstStyle>
            <a:lvl1pPr>
              <a:defRPr sz="1100"/>
            </a:lvl1pPr>
          </a:lstStyle>
          <a:p>
            <a:endParaRPr lang="en-JM"/>
          </a:p>
        </p:txBody>
      </p:sp>
      <p:sp>
        <p:nvSpPr>
          <p:cNvPr id="9" name="Picture Placeholder 27"/>
          <p:cNvSpPr>
            <a:spLocks noGrp="1"/>
          </p:cNvSpPr>
          <p:nvPr>
            <p:ph type="pic" sz="quarter" idx="26"/>
          </p:nvPr>
        </p:nvSpPr>
        <p:spPr>
          <a:xfrm>
            <a:off x="4572000" y="1595438"/>
            <a:ext cx="2276856" cy="2423160"/>
          </a:xfrm>
        </p:spPr>
        <p:txBody>
          <a:bodyPr>
            <a:normAutofit/>
          </a:bodyPr>
          <a:lstStyle>
            <a:lvl1pPr>
              <a:defRPr sz="1100"/>
            </a:lvl1pPr>
          </a:lstStyle>
          <a:p>
            <a:endParaRPr lang="en-JM"/>
          </a:p>
        </p:txBody>
      </p:sp>
      <p:sp>
        <p:nvSpPr>
          <p:cNvPr id="10" name="Picture Placeholder 27"/>
          <p:cNvSpPr>
            <a:spLocks noGrp="1"/>
          </p:cNvSpPr>
          <p:nvPr>
            <p:ph type="pic" sz="quarter" idx="27"/>
          </p:nvPr>
        </p:nvSpPr>
        <p:spPr>
          <a:xfrm>
            <a:off x="6858000" y="1595438"/>
            <a:ext cx="2286000" cy="2423160"/>
          </a:xfrm>
        </p:spPr>
        <p:txBody>
          <a:bodyPr>
            <a:normAutofit/>
          </a:bodyPr>
          <a:lstStyle>
            <a:lvl1pPr>
              <a:defRPr sz="1100"/>
            </a:lvl1pPr>
          </a:lstStyle>
          <a:p>
            <a:endParaRPr lang="en-JM" dirty="0"/>
          </a:p>
        </p:txBody>
      </p:sp>
      <p:sp>
        <p:nvSpPr>
          <p:cNvPr id="13" name="Text Placeholder 17"/>
          <p:cNvSpPr>
            <a:spLocks noGrp="1"/>
          </p:cNvSpPr>
          <p:nvPr>
            <p:ph type="body" sz="quarter" idx="28"/>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4"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1789926692"/>
      </p:ext>
    </p:extLst>
  </p:cSld>
  <p:clrMapOvr>
    <a:masterClrMapping/>
  </p:clrMapOvr>
  <p:transition spd="slow">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Picture Placeholder 27"/>
          <p:cNvSpPr>
            <a:spLocks noGrp="1"/>
          </p:cNvSpPr>
          <p:nvPr>
            <p:ph type="pic" sz="quarter" idx="24"/>
          </p:nvPr>
        </p:nvSpPr>
        <p:spPr>
          <a:xfrm>
            <a:off x="533400" y="1580251"/>
            <a:ext cx="1828800" cy="2440145"/>
          </a:xfrm>
        </p:spPr>
        <p:txBody>
          <a:bodyPr>
            <a:normAutofit/>
          </a:bodyPr>
          <a:lstStyle>
            <a:lvl1pPr>
              <a:defRPr sz="1100"/>
            </a:lvl1pPr>
          </a:lstStyle>
          <a:p>
            <a:endParaRPr lang="en-JM"/>
          </a:p>
        </p:txBody>
      </p:sp>
      <p:sp>
        <p:nvSpPr>
          <p:cNvPr id="8" name="Picture Placeholder 27"/>
          <p:cNvSpPr>
            <a:spLocks noGrp="1"/>
          </p:cNvSpPr>
          <p:nvPr>
            <p:ph type="pic" sz="quarter" idx="25"/>
          </p:nvPr>
        </p:nvSpPr>
        <p:spPr>
          <a:xfrm>
            <a:off x="2568725" y="1580251"/>
            <a:ext cx="1818825" cy="2440145"/>
          </a:xfrm>
        </p:spPr>
        <p:txBody>
          <a:bodyPr>
            <a:normAutofit/>
          </a:bodyPr>
          <a:lstStyle>
            <a:lvl1pPr>
              <a:defRPr sz="1100"/>
            </a:lvl1pPr>
          </a:lstStyle>
          <a:p>
            <a:endParaRPr lang="en-JM"/>
          </a:p>
        </p:txBody>
      </p:sp>
      <p:sp>
        <p:nvSpPr>
          <p:cNvPr id="9" name="Picture Placeholder 27"/>
          <p:cNvSpPr>
            <a:spLocks noGrp="1"/>
          </p:cNvSpPr>
          <p:nvPr>
            <p:ph type="pic" sz="quarter" idx="26"/>
          </p:nvPr>
        </p:nvSpPr>
        <p:spPr>
          <a:xfrm>
            <a:off x="4594075" y="1580251"/>
            <a:ext cx="1828800" cy="2439299"/>
          </a:xfrm>
        </p:spPr>
        <p:txBody>
          <a:bodyPr>
            <a:normAutofit/>
          </a:bodyPr>
          <a:lstStyle>
            <a:lvl1pPr>
              <a:defRPr sz="1100"/>
            </a:lvl1pPr>
          </a:lstStyle>
          <a:p>
            <a:endParaRPr lang="en-JM"/>
          </a:p>
        </p:txBody>
      </p:sp>
      <p:sp>
        <p:nvSpPr>
          <p:cNvPr id="10" name="Picture Placeholder 27"/>
          <p:cNvSpPr>
            <a:spLocks noGrp="1"/>
          </p:cNvSpPr>
          <p:nvPr>
            <p:ph type="pic" sz="quarter" idx="27"/>
          </p:nvPr>
        </p:nvSpPr>
        <p:spPr>
          <a:xfrm>
            <a:off x="6629400" y="1580251"/>
            <a:ext cx="1828800" cy="2439299"/>
          </a:xfrm>
        </p:spPr>
        <p:txBody>
          <a:bodyPr>
            <a:normAutofit/>
          </a:bodyPr>
          <a:lstStyle>
            <a:lvl1pPr>
              <a:defRPr sz="1100"/>
            </a:lvl1pPr>
          </a:lstStyle>
          <a:p>
            <a:endParaRPr lang="en-JM" dirty="0"/>
          </a:p>
        </p:txBody>
      </p:sp>
      <p:sp>
        <p:nvSpPr>
          <p:cNvPr id="13" name="Text Placeholder 17"/>
          <p:cNvSpPr>
            <a:spLocks noGrp="1"/>
          </p:cNvSpPr>
          <p:nvPr>
            <p:ph type="body" sz="quarter" idx="28"/>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4"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8792602"/>
      </p:ext>
    </p:extLst>
  </p:cSld>
  <p:clrMapOvr>
    <a:masterClrMapping/>
  </p:clrMapOvr>
  <p:transition spd="slow">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8" name="Picture Placeholder 27"/>
          <p:cNvSpPr>
            <a:spLocks noGrp="1"/>
          </p:cNvSpPr>
          <p:nvPr>
            <p:ph type="pic" sz="quarter" idx="25"/>
          </p:nvPr>
        </p:nvSpPr>
        <p:spPr>
          <a:xfrm>
            <a:off x="2514600" y="1580251"/>
            <a:ext cx="1895856" cy="2591699"/>
          </a:xfrm>
        </p:spPr>
        <p:txBody>
          <a:bodyPr>
            <a:normAutofit/>
          </a:bodyPr>
          <a:lstStyle>
            <a:lvl1pPr>
              <a:defRPr sz="1100"/>
            </a:lvl1pPr>
          </a:lstStyle>
          <a:p>
            <a:endParaRPr lang="en-JM"/>
          </a:p>
        </p:txBody>
      </p:sp>
      <p:sp>
        <p:nvSpPr>
          <p:cNvPr id="10" name="Picture Placeholder 27"/>
          <p:cNvSpPr>
            <a:spLocks noGrp="1"/>
          </p:cNvSpPr>
          <p:nvPr>
            <p:ph type="pic" sz="quarter" idx="27"/>
          </p:nvPr>
        </p:nvSpPr>
        <p:spPr>
          <a:xfrm>
            <a:off x="6551946" y="1580251"/>
            <a:ext cx="1906254" cy="2590800"/>
          </a:xfrm>
        </p:spPr>
        <p:txBody>
          <a:bodyPr>
            <a:normAutofit/>
          </a:bodyPr>
          <a:lstStyle>
            <a:lvl1pPr>
              <a:defRPr sz="1100"/>
            </a:lvl1pPr>
          </a:lstStyle>
          <a:p>
            <a:endParaRPr lang="en-JM" dirty="0"/>
          </a:p>
        </p:txBody>
      </p:sp>
      <p:sp>
        <p:nvSpPr>
          <p:cNvPr id="6"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lumMod val="75000"/>
                  </a:schemeClr>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7"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900017225"/>
      </p:ext>
    </p:extLst>
  </p:cSld>
  <p:clrMapOvr>
    <a:masterClrMapping/>
  </p:clrMapOvr>
  <p:transition spd="slow">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7_Title and Content">
    <p:spTree>
      <p:nvGrpSpPr>
        <p:cNvPr id="1" name=""/>
        <p:cNvGrpSpPr/>
        <p:nvPr/>
      </p:nvGrpSpPr>
      <p:grpSpPr>
        <a:xfrm>
          <a:off x="0" y="0"/>
          <a:ext cx="0" cy="0"/>
          <a:chOff x="0" y="0"/>
          <a:chExt cx="0" cy="0"/>
        </a:xfrm>
      </p:grpSpPr>
      <p:sp>
        <p:nvSpPr>
          <p:cNvPr id="13" name="Picture Placeholder 28"/>
          <p:cNvSpPr>
            <a:spLocks noGrp="1"/>
          </p:cNvSpPr>
          <p:nvPr>
            <p:ph type="pic" sz="quarter" idx="50"/>
          </p:nvPr>
        </p:nvSpPr>
        <p:spPr>
          <a:xfrm>
            <a:off x="685800" y="1733550"/>
            <a:ext cx="1527048" cy="1527048"/>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Open Sans Semibold"/>
                <a:cs typeface="Open Sans Semibold"/>
              </a:defRPr>
            </a:lvl1pPr>
          </a:lstStyle>
          <a:p>
            <a:endParaRPr lang="en-JM" dirty="0"/>
          </a:p>
        </p:txBody>
      </p:sp>
      <p:sp>
        <p:nvSpPr>
          <p:cNvPr id="15" name="Picture Placeholder 28"/>
          <p:cNvSpPr>
            <a:spLocks noGrp="1"/>
          </p:cNvSpPr>
          <p:nvPr>
            <p:ph type="pic" sz="quarter" idx="51"/>
          </p:nvPr>
        </p:nvSpPr>
        <p:spPr>
          <a:xfrm>
            <a:off x="2667000" y="1733550"/>
            <a:ext cx="1527048" cy="1527048"/>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Open Sans Semibold"/>
                <a:cs typeface="Open Sans Semibold"/>
              </a:defRPr>
            </a:lvl1pPr>
          </a:lstStyle>
          <a:p>
            <a:endParaRPr lang="en-JM" dirty="0"/>
          </a:p>
        </p:txBody>
      </p:sp>
      <p:sp>
        <p:nvSpPr>
          <p:cNvPr id="16" name="Picture Placeholder 28"/>
          <p:cNvSpPr>
            <a:spLocks noGrp="1"/>
          </p:cNvSpPr>
          <p:nvPr>
            <p:ph type="pic" sz="quarter" idx="52"/>
          </p:nvPr>
        </p:nvSpPr>
        <p:spPr>
          <a:xfrm>
            <a:off x="4572000" y="1773174"/>
            <a:ext cx="1527048" cy="1527048"/>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Open Sans Semibold"/>
                <a:cs typeface="Open Sans Semibold"/>
              </a:defRPr>
            </a:lvl1pPr>
          </a:lstStyle>
          <a:p>
            <a:endParaRPr lang="en-JM" dirty="0"/>
          </a:p>
        </p:txBody>
      </p:sp>
      <p:sp>
        <p:nvSpPr>
          <p:cNvPr id="17" name="Picture Placeholder 28"/>
          <p:cNvSpPr>
            <a:spLocks noGrp="1"/>
          </p:cNvSpPr>
          <p:nvPr>
            <p:ph type="pic" sz="quarter" idx="53"/>
          </p:nvPr>
        </p:nvSpPr>
        <p:spPr>
          <a:xfrm>
            <a:off x="6473952" y="1765554"/>
            <a:ext cx="1527048" cy="1527048"/>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Open Sans Semibold"/>
                <a:cs typeface="Open Sans Semibold"/>
              </a:defRPr>
            </a:lvl1pPr>
          </a:lstStyle>
          <a:p>
            <a:endParaRPr lang="en-JM" dirty="0"/>
          </a:p>
        </p:txBody>
      </p:sp>
      <p:sp>
        <p:nvSpPr>
          <p:cNvPr id="18" name="Text Placeholder 3"/>
          <p:cNvSpPr>
            <a:spLocks noGrp="1"/>
          </p:cNvSpPr>
          <p:nvPr>
            <p:ph type="body" sz="quarter" idx="57"/>
          </p:nvPr>
        </p:nvSpPr>
        <p:spPr>
          <a:xfrm>
            <a:off x="2590800" y="3486150"/>
            <a:ext cx="1676400" cy="304800"/>
          </a:xfrm>
        </p:spPr>
        <p:txBody>
          <a:bodyPr>
            <a:noAutofit/>
          </a:bodyPr>
          <a:lstStyle>
            <a:lvl1pPr marL="0" indent="0" algn="ctr">
              <a:buFontTx/>
              <a:buNone/>
              <a:defRPr sz="1200">
                <a:solidFill>
                  <a:schemeClr val="tx1"/>
                </a:solidFill>
                <a:latin typeface="Open Sans Bold"/>
                <a:ea typeface="Open Sans Semibold"/>
                <a:cs typeface="Open Sans Bold"/>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endParaRPr lang="en-JM" dirty="0"/>
          </a:p>
        </p:txBody>
      </p:sp>
      <p:sp>
        <p:nvSpPr>
          <p:cNvPr id="19" name="Text Placeholder 3"/>
          <p:cNvSpPr>
            <a:spLocks noGrp="1"/>
          </p:cNvSpPr>
          <p:nvPr>
            <p:ph type="body" sz="quarter" idx="58"/>
          </p:nvPr>
        </p:nvSpPr>
        <p:spPr>
          <a:xfrm>
            <a:off x="4572000" y="3486150"/>
            <a:ext cx="1676400" cy="304800"/>
          </a:xfrm>
        </p:spPr>
        <p:txBody>
          <a:bodyPr>
            <a:noAutofit/>
          </a:bodyPr>
          <a:lstStyle>
            <a:lvl1pPr marL="0" indent="0" algn="ctr">
              <a:buFontTx/>
              <a:buNone/>
              <a:defRPr sz="1200">
                <a:solidFill>
                  <a:schemeClr val="tx1"/>
                </a:solidFill>
                <a:latin typeface="Open Sans Bold"/>
                <a:ea typeface="Open Sans Semibold"/>
                <a:cs typeface="Open Sans Bold"/>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endParaRPr lang="en-JM" dirty="0"/>
          </a:p>
        </p:txBody>
      </p:sp>
      <p:sp>
        <p:nvSpPr>
          <p:cNvPr id="20" name="Text Placeholder 3"/>
          <p:cNvSpPr>
            <a:spLocks noGrp="1"/>
          </p:cNvSpPr>
          <p:nvPr>
            <p:ph type="body" sz="quarter" idx="59"/>
          </p:nvPr>
        </p:nvSpPr>
        <p:spPr>
          <a:xfrm>
            <a:off x="6400800" y="3486150"/>
            <a:ext cx="1676400" cy="304800"/>
          </a:xfrm>
        </p:spPr>
        <p:txBody>
          <a:bodyPr>
            <a:noAutofit/>
          </a:bodyPr>
          <a:lstStyle>
            <a:lvl1pPr marL="0" indent="0" algn="ctr">
              <a:buFontTx/>
              <a:buNone/>
              <a:defRPr sz="1200">
                <a:solidFill>
                  <a:schemeClr val="tx1"/>
                </a:solidFill>
                <a:latin typeface="Open Sans Bold"/>
                <a:ea typeface="Open Sans Semibold"/>
                <a:cs typeface="Open Sans Bold"/>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endParaRPr lang="en-JM" dirty="0"/>
          </a:p>
        </p:txBody>
      </p:sp>
      <p:sp>
        <p:nvSpPr>
          <p:cNvPr id="21" name="Text Placeholder 3"/>
          <p:cNvSpPr>
            <a:spLocks noGrp="1"/>
          </p:cNvSpPr>
          <p:nvPr>
            <p:ph type="body" sz="quarter" idx="60"/>
          </p:nvPr>
        </p:nvSpPr>
        <p:spPr>
          <a:xfrm>
            <a:off x="609600" y="3486150"/>
            <a:ext cx="1676400" cy="304800"/>
          </a:xfrm>
        </p:spPr>
        <p:txBody>
          <a:bodyPr>
            <a:noAutofit/>
          </a:bodyPr>
          <a:lstStyle>
            <a:lvl1pPr marL="0" indent="0" algn="ctr">
              <a:buFontTx/>
              <a:buNone/>
              <a:defRPr sz="1200">
                <a:solidFill>
                  <a:schemeClr val="tx1"/>
                </a:solidFill>
                <a:latin typeface="Open Sans Bold"/>
                <a:ea typeface="Open Sans Semibold"/>
                <a:cs typeface="Open Sans Bold"/>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endParaRPr lang="en-JM" dirty="0"/>
          </a:p>
        </p:txBody>
      </p:sp>
      <p:sp>
        <p:nvSpPr>
          <p:cNvPr id="22" name="Text Placeholder 7"/>
          <p:cNvSpPr>
            <a:spLocks noGrp="1"/>
          </p:cNvSpPr>
          <p:nvPr>
            <p:ph type="body" sz="quarter" idx="61"/>
          </p:nvPr>
        </p:nvSpPr>
        <p:spPr>
          <a:xfrm>
            <a:off x="2590800" y="3714750"/>
            <a:ext cx="1676400" cy="533400"/>
          </a:xfrm>
        </p:spPr>
        <p:txBody>
          <a:bodyPr>
            <a:noAutofit/>
          </a:bodyPr>
          <a:lstStyle>
            <a:lvl1pPr marL="0" indent="0" algn="ctr">
              <a:buFontTx/>
              <a:buNone/>
              <a:defRPr sz="1000">
                <a:solidFill>
                  <a:schemeClr val="tx1">
                    <a:lumMod val="50000"/>
                    <a:lumOff val="50000"/>
                  </a:schemeClr>
                </a:solidFill>
                <a:latin typeface="Open Sans Semibold"/>
                <a:cs typeface="Open Sans Semibold"/>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endParaRPr lang="en-JM" dirty="0"/>
          </a:p>
        </p:txBody>
      </p:sp>
      <p:sp>
        <p:nvSpPr>
          <p:cNvPr id="23" name="Text Placeholder 7"/>
          <p:cNvSpPr>
            <a:spLocks noGrp="1"/>
          </p:cNvSpPr>
          <p:nvPr>
            <p:ph type="body" sz="quarter" idx="62"/>
          </p:nvPr>
        </p:nvSpPr>
        <p:spPr>
          <a:xfrm>
            <a:off x="4572000" y="3714750"/>
            <a:ext cx="1676400" cy="533400"/>
          </a:xfrm>
        </p:spPr>
        <p:txBody>
          <a:bodyPr>
            <a:noAutofit/>
          </a:bodyPr>
          <a:lstStyle>
            <a:lvl1pPr marL="0" indent="0" algn="ctr">
              <a:buFontTx/>
              <a:buNone/>
              <a:defRPr sz="1000">
                <a:solidFill>
                  <a:schemeClr val="tx1">
                    <a:lumMod val="50000"/>
                    <a:lumOff val="50000"/>
                  </a:schemeClr>
                </a:solidFill>
                <a:latin typeface="Open Sans Semibold"/>
                <a:cs typeface="Open Sans Semibold"/>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endParaRPr lang="en-JM" dirty="0"/>
          </a:p>
        </p:txBody>
      </p:sp>
      <p:sp>
        <p:nvSpPr>
          <p:cNvPr id="24" name="Text Placeholder 7"/>
          <p:cNvSpPr>
            <a:spLocks noGrp="1"/>
          </p:cNvSpPr>
          <p:nvPr>
            <p:ph type="body" sz="quarter" idx="63"/>
          </p:nvPr>
        </p:nvSpPr>
        <p:spPr>
          <a:xfrm>
            <a:off x="6400800" y="3714750"/>
            <a:ext cx="1676400" cy="533400"/>
          </a:xfrm>
        </p:spPr>
        <p:txBody>
          <a:bodyPr>
            <a:noAutofit/>
          </a:bodyPr>
          <a:lstStyle>
            <a:lvl1pPr marL="0" indent="0" algn="ctr">
              <a:buFontTx/>
              <a:buNone/>
              <a:defRPr sz="1000">
                <a:solidFill>
                  <a:schemeClr val="tx1">
                    <a:lumMod val="50000"/>
                    <a:lumOff val="50000"/>
                  </a:schemeClr>
                </a:solidFill>
                <a:latin typeface="Open Sans Semibold"/>
                <a:cs typeface="Open Sans Semibold"/>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endParaRPr lang="en-JM" dirty="0"/>
          </a:p>
        </p:txBody>
      </p:sp>
      <p:sp>
        <p:nvSpPr>
          <p:cNvPr id="25" name="Text Placeholder 7"/>
          <p:cNvSpPr>
            <a:spLocks noGrp="1"/>
          </p:cNvSpPr>
          <p:nvPr>
            <p:ph type="body" sz="quarter" idx="64"/>
          </p:nvPr>
        </p:nvSpPr>
        <p:spPr>
          <a:xfrm>
            <a:off x="609600" y="3714750"/>
            <a:ext cx="1676400" cy="533400"/>
          </a:xfrm>
        </p:spPr>
        <p:txBody>
          <a:bodyPr>
            <a:noAutofit/>
          </a:bodyPr>
          <a:lstStyle>
            <a:lvl1pPr marL="0" indent="0" algn="ctr">
              <a:buFontTx/>
              <a:buNone/>
              <a:defRPr sz="1000">
                <a:solidFill>
                  <a:schemeClr val="tx1">
                    <a:lumMod val="50000"/>
                    <a:lumOff val="50000"/>
                  </a:schemeClr>
                </a:solidFill>
                <a:latin typeface="Open Sans Semibold"/>
                <a:cs typeface="Open Sans Semibold"/>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endParaRPr lang="en-JM" dirty="0"/>
          </a:p>
        </p:txBody>
      </p:sp>
      <p:sp>
        <p:nvSpPr>
          <p:cNvPr id="27"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29"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144419100"/>
      </p:ext>
    </p:extLst>
  </p:cSld>
  <p:clrMapOvr>
    <a:masterClrMapping/>
  </p:clrMapOvr>
  <p:transition spd="slow">
    <p:push dir="u"/>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8_Title and Content">
    <p:spTree>
      <p:nvGrpSpPr>
        <p:cNvPr id="1" name=""/>
        <p:cNvGrpSpPr/>
        <p:nvPr/>
      </p:nvGrpSpPr>
      <p:grpSpPr>
        <a:xfrm>
          <a:off x="0" y="0"/>
          <a:ext cx="0" cy="0"/>
          <a:chOff x="0" y="0"/>
          <a:chExt cx="0" cy="0"/>
        </a:xfrm>
      </p:grpSpPr>
      <p:sp>
        <p:nvSpPr>
          <p:cNvPr id="27" name="Text Placeholder 5"/>
          <p:cNvSpPr>
            <a:spLocks noGrp="1"/>
          </p:cNvSpPr>
          <p:nvPr>
            <p:ph type="body" sz="quarter" idx="68"/>
          </p:nvPr>
        </p:nvSpPr>
        <p:spPr>
          <a:xfrm>
            <a:off x="622443" y="3638550"/>
            <a:ext cx="1739757" cy="681038"/>
          </a:xfrm>
        </p:spPr>
        <p:txBody>
          <a:bodyPr>
            <a:normAutofit/>
          </a:bodyPr>
          <a:lstStyle>
            <a:lvl1pPr marL="0" indent="0">
              <a:buFontTx/>
              <a:buNone/>
              <a:defRPr sz="1000">
                <a:solidFill>
                  <a:schemeClr val="tx1">
                    <a:lumMod val="50000"/>
                    <a:lumOff val="50000"/>
                  </a:schemeClr>
                </a:solidFill>
                <a:latin typeface="Open Sans Semibold"/>
                <a:cs typeface="Open Sans Semibold"/>
              </a:defRPr>
            </a:lvl1pPr>
          </a:lstStyle>
          <a:p>
            <a:pPr lvl="0"/>
            <a:endParaRPr lang="en-JM" dirty="0"/>
          </a:p>
        </p:txBody>
      </p:sp>
      <p:sp>
        <p:nvSpPr>
          <p:cNvPr id="28" name="Text Placeholder 5"/>
          <p:cNvSpPr>
            <a:spLocks noGrp="1"/>
          </p:cNvSpPr>
          <p:nvPr>
            <p:ph type="body" sz="quarter" idx="69"/>
          </p:nvPr>
        </p:nvSpPr>
        <p:spPr>
          <a:xfrm>
            <a:off x="2654174" y="3643312"/>
            <a:ext cx="1613026" cy="681038"/>
          </a:xfrm>
        </p:spPr>
        <p:txBody>
          <a:bodyPr>
            <a:normAutofit/>
          </a:bodyPr>
          <a:lstStyle>
            <a:lvl1pPr marL="0" indent="0">
              <a:buFontTx/>
              <a:buNone/>
              <a:defRPr sz="1000">
                <a:solidFill>
                  <a:schemeClr val="tx1">
                    <a:lumMod val="50000"/>
                    <a:lumOff val="50000"/>
                  </a:schemeClr>
                </a:solidFill>
                <a:latin typeface="Open Sans Semibold"/>
                <a:cs typeface="Open Sans Semibold"/>
              </a:defRPr>
            </a:lvl1pPr>
          </a:lstStyle>
          <a:p>
            <a:pPr lvl="0"/>
            <a:endParaRPr lang="en-JM" dirty="0"/>
          </a:p>
        </p:txBody>
      </p:sp>
      <p:sp>
        <p:nvSpPr>
          <p:cNvPr id="29" name="Text Placeholder 11"/>
          <p:cNvSpPr>
            <a:spLocks noGrp="1"/>
          </p:cNvSpPr>
          <p:nvPr>
            <p:ph type="body" sz="quarter" idx="70"/>
          </p:nvPr>
        </p:nvSpPr>
        <p:spPr>
          <a:xfrm>
            <a:off x="609601" y="3262312"/>
            <a:ext cx="1752600" cy="300038"/>
          </a:xfrm>
        </p:spPr>
        <p:txBody>
          <a:bodyPr>
            <a:noAutofit/>
          </a:bodyPr>
          <a:lstStyle>
            <a:lvl1pPr marL="0" indent="0">
              <a:buFontTx/>
              <a:buNone/>
              <a:defRPr sz="1200" b="0" i="0">
                <a:solidFill>
                  <a:schemeClr val="tx1"/>
                </a:solidFill>
                <a:latin typeface="Open Sans Bold"/>
                <a:cs typeface="Open Sans Bold"/>
              </a:defRPr>
            </a:lvl1pPr>
            <a:lvl2pPr>
              <a:defRPr sz="1050">
                <a:latin typeface="Mission Gothic Regular" pitchFamily="50" charset="0"/>
              </a:defRPr>
            </a:lvl2pPr>
            <a:lvl3pPr>
              <a:defRPr sz="1050">
                <a:latin typeface="Mission Gothic Regular" pitchFamily="50" charset="0"/>
              </a:defRPr>
            </a:lvl3pPr>
            <a:lvl4pPr>
              <a:defRPr sz="1050">
                <a:latin typeface="Mission Gothic Regular" pitchFamily="50" charset="0"/>
              </a:defRPr>
            </a:lvl4pPr>
            <a:lvl5pPr>
              <a:defRPr sz="1050">
                <a:latin typeface="Mission Gothic Regular" pitchFamily="50" charset="0"/>
              </a:defRPr>
            </a:lvl5pPr>
          </a:lstStyle>
          <a:p>
            <a:pPr lvl="0"/>
            <a:endParaRPr lang="en-JM" dirty="0"/>
          </a:p>
        </p:txBody>
      </p:sp>
      <p:sp>
        <p:nvSpPr>
          <p:cNvPr id="31" name="Text Placeholder 11"/>
          <p:cNvSpPr>
            <a:spLocks noGrp="1"/>
          </p:cNvSpPr>
          <p:nvPr>
            <p:ph type="body" sz="quarter" idx="72"/>
          </p:nvPr>
        </p:nvSpPr>
        <p:spPr>
          <a:xfrm>
            <a:off x="2654174" y="3262312"/>
            <a:ext cx="1601787" cy="300038"/>
          </a:xfrm>
        </p:spPr>
        <p:txBody>
          <a:bodyPr>
            <a:noAutofit/>
          </a:bodyPr>
          <a:lstStyle>
            <a:lvl1pPr marL="0" indent="0">
              <a:buFontTx/>
              <a:buNone/>
              <a:defRPr sz="1200" b="0" i="0">
                <a:solidFill>
                  <a:schemeClr val="tx1"/>
                </a:solidFill>
                <a:latin typeface="Open Sans Bold"/>
                <a:cs typeface="Open Sans Bold"/>
              </a:defRPr>
            </a:lvl1pPr>
            <a:lvl2pPr>
              <a:defRPr sz="1050">
                <a:latin typeface="Mission Gothic Regular" pitchFamily="50" charset="0"/>
              </a:defRPr>
            </a:lvl2pPr>
            <a:lvl3pPr>
              <a:defRPr sz="1050">
                <a:latin typeface="Mission Gothic Regular" pitchFamily="50" charset="0"/>
              </a:defRPr>
            </a:lvl3pPr>
            <a:lvl4pPr>
              <a:defRPr sz="1050">
                <a:latin typeface="Mission Gothic Regular" pitchFamily="50" charset="0"/>
              </a:defRPr>
            </a:lvl4pPr>
            <a:lvl5pPr>
              <a:defRPr sz="1050">
                <a:latin typeface="Mission Gothic Regular" pitchFamily="50" charset="0"/>
              </a:defRPr>
            </a:lvl5pPr>
          </a:lstStyle>
          <a:p>
            <a:pPr lvl="0"/>
            <a:endParaRPr lang="en-JM" dirty="0"/>
          </a:p>
        </p:txBody>
      </p:sp>
      <p:sp>
        <p:nvSpPr>
          <p:cNvPr id="33" name="Text Placeholder 5"/>
          <p:cNvSpPr>
            <a:spLocks noGrp="1"/>
          </p:cNvSpPr>
          <p:nvPr>
            <p:ph type="body" sz="quarter" idx="74"/>
          </p:nvPr>
        </p:nvSpPr>
        <p:spPr>
          <a:xfrm>
            <a:off x="4648200" y="3643312"/>
            <a:ext cx="1675229" cy="681038"/>
          </a:xfrm>
        </p:spPr>
        <p:txBody>
          <a:bodyPr>
            <a:normAutofit/>
          </a:bodyPr>
          <a:lstStyle>
            <a:lvl1pPr marL="0" indent="0">
              <a:buFontTx/>
              <a:buNone/>
              <a:defRPr sz="1000">
                <a:solidFill>
                  <a:schemeClr val="tx1">
                    <a:lumMod val="50000"/>
                    <a:lumOff val="50000"/>
                  </a:schemeClr>
                </a:solidFill>
                <a:latin typeface="Open Sans Semibold"/>
                <a:cs typeface="Open Sans Semibold"/>
              </a:defRPr>
            </a:lvl1pPr>
          </a:lstStyle>
          <a:p>
            <a:pPr lvl="0"/>
            <a:endParaRPr lang="en-JM" dirty="0"/>
          </a:p>
        </p:txBody>
      </p:sp>
      <p:sp>
        <p:nvSpPr>
          <p:cNvPr id="34" name="Text Placeholder 11"/>
          <p:cNvSpPr>
            <a:spLocks noGrp="1"/>
          </p:cNvSpPr>
          <p:nvPr>
            <p:ph type="body" sz="quarter" idx="75"/>
          </p:nvPr>
        </p:nvSpPr>
        <p:spPr>
          <a:xfrm>
            <a:off x="4648200" y="3262312"/>
            <a:ext cx="1663557" cy="300038"/>
          </a:xfrm>
        </p:spPr>
        <p:txBody>
          <a:bodyPr>
            <a:noAutofit/>
          </a:bodyPr>
          <a:lstStyle>
            <a:lvl1pPr marL="0" indent="0">
              <a:buFontTx/>
              <a:buNone/>
              <a:defRPr sz="1200" b="0" i="0">
                <a:solidFill>
                  <a:schemeClr val="tx1"/>
                </a:solidFill>
                <a:latin typeface="Open Sans Bold"/>
                <a:cs typeface="Open Sans Bold"/>
              </a:defRPr>
            </a:lvl1pPr>
            <a:lvl2pPr>
              <a:defRPr sz="1050">
                <a:latin typeface="Mission Gothic Regular" pitchFamily="50" charset="0"/>
              </a:defRPr>
            </a:lvl2pPr>
            <a:lvl3pPr>
              <a:defRPr sz="1050">
                <a:latin typeface="Mission Gothic Regular" pitchFamily="50" charset="0"/>
              </a:defRPr>
            </a:lvl3pPr>
            <a:lvl4pPr>
              <a:defRPr sz="1050">
                <a:latin typeface="Mission Gothic Regular" pitchFamily="50" charset="0"/>
              </a:defRPr>
            </a:lvl4pPr>
            <a:lvl5pPr>
              <a:defRPr sz="1050">
                <a:latin typeface="Mission Gothic Regular" pitchFamily="50" charset="0"/>
              </a:defRPr>
            </a:lvl5pPr>
          </a:lstStyle>
          <a:p>
            <a:pPr lvl="0"/>
            <a:endParaRPr lang="en-JM" dirty="0"/>
          </a:p>
        </p:txBody>
      </p:sp>
      <p:sp>
        <p:nvSpPr>
          <p:cNvPr id="36" name="Text Placeholder 5"/>
          <p:cNvSpPr>
            <a:spLocks noGrp="1"/>
          </p:cNvSpPr>
          <p:nvPr>
            <p:ph type="body" sz="quarter" idx="77"/>
          </p:nvPr>
        </p:nvSpPr>
        <p:spPr>
          <a:xfrm>
            <a:off x="6630036" y="3643312"/>
            <a:ext cx="1751964" cy="681038"/>
          </a:xfrm>
        </p:spPr>
        <p:txBody>
          <a:bodyPr>
            <a:normAutofit/>
          </a:bodyPr>
          <a:lstStyle>
            <a:lvl1pPr marL="0" indent="0">
              <a:buFontTx/>
              <a:buNone/>
              <a:defRPr sz="1000">
                <a:solidFill>
                  <a:schemeClr val="tx1">
                    <a:lumMod val="50000"/>
                    <a:lumOff val="50000"/>
                  </a:schemeClr>
                </a:solidFill>
                <a:latin typeface="Open Sans Semibold"/>
                <a:cs typeface="Open Sans Semibold"/>
              </a:defRPr>
            </a:lvl1pPr>
          </a:lstStyle>
          <a:p>
            <a:pPr lvl="0"/>
            <a:endParaRPr lang="en-JM" dirty="0"/>
          </a:p>
        </p:txBody>
      </p:sp>
      <p:sp>
        <p:nvSpPr>
          <p:cNvPr id="37" name="Text Placeholder 11"/>
          <p:cNvSpPr>
            <a:spLocks noGrp="1"/>
          </p:cNvSpPr>
          <p:nvPr>
            <p:ph type="body" sz="quarter" idx="78"/>
          </p:nvPr>
        </p:nvSpPr>
        <p:spPr>
          <a:xfrm>
            <a:off x="6630036" y="3262312"/>
            <a:ext cx="1739757" cy="300038"/>
          </a:xfrm>
        </p:spPr>
        <p:txBody>
          <a:bodyPr>
            <a:noAutofit/>
          </a:bodyPr>
          <a:lstStyle>
            <a:lvl1pPr marL="0" indent="0">
              <a:buFontTx/>
              <a:buNone/>
              <a:defRPr sz="1200" b="0" i="0">
                <a:solidFill>
                  <a:schemeClr val="tx1"/>
                </a:solidFill>
                <a:latin typeface="Open Sans Bold"/>
                <a:cs typeface="Open Sans Bold"/>
              </a:defRPr>
            </a:lvl1pPr>
            <a:lvl2pPr>
              <a:defRPr sz="1050">
                <a:latin typeface="Mission Gothic Regular" pitchFamily="50" charset="0"/>
              </a:defRPr>
            </a:lvl2pPr>
            <a:lvl3pPr>
              <a:defRPr sz="1050">
                <a:latin typeface="Mission Gothic Regular" pitchFamily="50" charset="0"/>
              </a:defRPr>
            </a:lvl3pPr>
            <a:lvl4pPr>
              <a:defRPr sz="1050">
                <a:latin typeface="Mission Gothic Regular" pitchFamily="50" charset="0"/>
              </a:defRPr>
            </a:lvl4pPr>
            <a:lvl5pPr>
              <a:defRPr sz="1050">
                <a:latin typeface="Mission Gothic Regular" pitchFamily="50" charset="0"/>
              </a:defRPr>
            </a:lvl5pPr>
          </a:lstStyle>
          <a:p>
            <a:pPr lvl="0"/>
            <a:endParaRPr lang="en-JM" dirty="0"/>
          </a:p>
        </p:txBody>
      </p:sp>
      <p:sp>
        <p:nvSpPr>
          <p:cNvPr id="39" name="Picture Placeholder 4"/>
          <p:cNvSpPr>
            <a:spLocks noGrp="1"/>
          </p:cNvSpPr>
          <p:nvPr>
            <p:ph type="pic" sz="quarter" idx="80"/>
          </p:nvPr>
        </p:nvSpPr>
        <p:spPr>
          <a:xfrm>
            <a:off x="609600" y="1581150"/>
            <a:ext cx="1905000" cy="1371600"/>
          </a:xfrm>
        </p:spPr>
        <p:txBody>
          <a:bodyPr>
            <a:normAutofit/>
          </a:bodyPr>
          <a:lstStyle>
            <a:lvl1pPr>
              <a:defRPr sz="1050">
                <a:latin typeface="Open Sans Semibold"/>
                <a:cs typeface="Open Sans Semibold"/>
              </a:defRPr>
            </a:lvl1pPr>
          </a:lstStyle>
          <a:p>
            <a:endParaRPr lang="en-US" dirty="0"/>
          </a:p>
        </p:txBody>
      </p:sp>
      <p:sp>
        <p:nvSpPr>
          <p:cNvPr id="40" name="Picture Placeholder 4"/>
          <p:cNvSpPr>
            <a:spLocks noGrp="1"/>
          </p:cNvSpPr>
          <p:nvPr>
            <p:ph type="pic" sz="quarter" idx="81"/>
          </p:nvPr>
        </p:nvSpPr>
        <p:spPr>
          <a:xfrm>
            <a:off x="2616200" y="1581150"/>
            <a:ext cx="1905000" cy="1371600"/>
          </a:xfrm>
        </p:spPr>
        <p:txBody>
          <a:bodyPr>
            <a:normAutofit/>
          </a:bodyPr>
          <a:lstStyle>
            <a:lvl1pPr>
              <a:defRPr sz="1050">
                <a:latin typeface="Open Sans Semibold"/>
                <a:cs typeface="Open Sans Semibold"/>
              </a:defRPr>
            </a:lvl1pPr>
          </a:lstStyle>
          <a:p>
            <a:endParaRPr lang="en-US" dirty="0"/>
          </a:p>
        </p:txBody>
      </p:sp>
      <p:sp>
        <p:nvSpPr>
          <p:cNvPr id="41" name="Picture Placeholder 4"/>
          <p:cNvSpPr>
            <a:spLocks noGrp="1"/>
          </p:cNvSpPr>
          <p:nvPr>
            <p:ph type="pic" sz="quarter" idx="82"/>
          </p:nvPr>
        </p:nvSpPr>
        <p:spPr>
          <a:xfrm>
            <a:off x="4622800" y="1581150"/>
            <a:ext cx="1905000" cy="1371600"/>
          </a:xfrm>
        </p:spPr>
        <p:txBody>
          <a:bodyPr>
            <a:normAutofit/>
          </a:bodyPr>
          <a:lstStyle>
            <a:lvl1pPr>
              <a:defRPr sz="1050">
                <a:latin typeface="Open Sans Semibold"/>
                <a:cs typeface="Open Sans Semibold"/>
              </a:defRPr>
            </a:lvl1pPr>
          </a:lstStyle>
          <a:p>
            <a:endParaRPr lang="en-US" dirty="0"/>
          </a:p>
        </p:txBody>
      </p:sp>
      <p:sp>
        <p:nvSpPr>
          <p:cNvPr id="42" name="Picture Placeholder 4"/>
          <p:cNvSpPr>
            <a:spLocks noGrp="1"/>
          </p:cNvSpPr>
          <p:nvPr>
            <p:ph type="pic" sz="quarter" idx="83"/>
          </p:nvPr>
        </p:nvSpPr>
        <p:spPr>
          <a:xfrm>
            <a:off x="6629400" y="1581150"/>
            <a:ext cx="1905000" cy="1371600"/>
          </a:xfrm>
        </p:spPr>
        <p:txBody>
          <a:bodyPr>
            <a:normAutofit/>
          </a:bodyPr>
          <a:lstStyle>
            <a:lvl1pPr>
              <a:defRPr sz="1050">
                <a:latin typeface="Open Sans Semibold"/>
                <a:cs typeface="Open Sans Semibold"/>
              </a:defRPr>
            </a:lvl1pPr>
          </a:lstStyle>
          <a:p>
            <a:endParaRPr lang="en-US" dirty="0"/>
          </a:p>
        </p:txBody>
      </p:sp>
      <p:sp>
        <p:nvSpPr>
          <p:cNvPr id="18"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9"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2103732404"/>
      </p:ext>
    </p:extLst>
  </p:cSld>
  <p:clrMapOvr>
    <a:masterClrMapping/>
  </p:clrMapOvr>
  <p:transition spd="slow">
    <p:push dir="u"/>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5_Title and Content">
    <p:spTree>
      <p:nvGrpSpPr>
        <p:cNvPr id="1" name=""/>
        <p:cNvGrpSpPr/>
        <p:nvPr/>
      </p:nvGrpSpPr>
      <p:grpSpPr>
        <a:xfrm>
          <a:off x="0" y="0"/>
          <a:ext cx="0" cy="0"/>
          <a:chOff x="0" y="0"/>
          <a:chExt cx="0" cy="0"/>
        </a:xfrm>
      </p:grpSpPr>
      <p:sp>
        <p:nvSpPr>
          <p:cNvPr id="7" name="Text Placeholder 5"/>
          <p:cNvSpPr>
            <a:spLocks noGrp="1"/>
          </p:cNvSpPr>
          <p:nvPr>
            <p:ph type="body" sz="quarter" idx="13"/>
          </p:nvPr>
        </p:nvSpPr>
        <p:spPr>
          <a:xfrm>
            <a:off x="533400" y="1524000"/>
            <a:ext cx="8001000" cy="2819400"/>
          </a:xfrm>
        </p:spPr>
        <p:txBody>
          <a:bodyPr>
            <a:normAutofit/>
          </a:bodyPr>
          <a:lstStyle>
            <a:lvl1pPr marL="342900" indent="-342900">
              <a:buFont typeface="Courier New" pitchFamily="49" charset="0"/>
              <a:buChar char="o"/>
              <a:defRPr sz="1000">
                <a:solidFill>
                  <a:schemeClr val="tx1">
                    <a:lumMod val="50000"/>
                    <a:lumOff val="50000"/>
                  </a:schemeClr>
                </a:solidFill>
                <a:latin typeface="Open Sans Semibold"/>
                <a:cs typeface="Open Sans Semibold"/>
              </a:defRPr>
            </a:lvl1pPr>
            <a:lvl2pPr marL="742950" indent="-285750">
              <a:buFont typeface="Sketch Rockwell" pitchFamily="2" charset="0"/>
              <a:buChar char="o"/>
              <a:defRPr>
                <a:solidFill>
                  <a:schemeClr val="tx1">
                    <a:lumMod val="65000"/>
                    <a:lumOff val="35000"/>
                  </a:schemeClr>
                </a:solidFill>
                <a:latin typeface="Futura LT Book" pitchFamily="2" charset="0"/>
              </a:defRPr>
            </a:lvl2pPr>
            <a:lvl3pPr marL="1143000" indent="-228600">
              <a:buFont typeface="Sketch Rockwell" pitchFamily="2" charset="0"/>
              <a:buChar char="o"/>
              <a:defRPr>
                <a:solidFill>
                  <a:schemeClr val="tx1">
                    <a:lumMod val="65000"/>
                    <a:lumOff val="35000"/>
                  </a:schemeClr>
                </a:solidFill>
                <a:latin typeface="Futura LT Book" pitchFamily="2" charset="0"/>
              </a:defRPr>
            </a:lvl3pPr>
            <a:lvl4pPr marL="1600200" indent="-228600">
              <a:buFont typeface="Sketch Rockwell" pitchFamily="2" charset="0"/>
              <a:buChar char="o"/>
              <a:defRPr>
                <a:solidFill>
                  <a:schemeClr val="tx1">
                    <a:lumMod val="65000"/>
                    <a:lumOff val="35000"/>
                  </a:schemeClr>
                </a:solidFill>
                <a:latin typeface="Futura LT Book" pitchFamily="2" charset="0"/>
              </a:defRPr>
            </a:lvl4pPr>
            <a:lvl5pPr marL="2057400" indent="-228600">
              <a:buFont typeface="Sketch Rockwell" pitchFamily="2" charset="0"/>
              <a:buChar char="o"/>
              <a:defRPr>
                <a:solidFill>
                  <a:schemeClr val="tx1">
                    <a:lumMod val="65000"/>
                    <a:lumOff val="35000"/>
                  </a:schemeClr>
                </a:solidFill>
                <a:latin typeface="Futura LT Book" pitchFamily="2" charset="0"/>
              </a:defRPr>
            </a:lvl5pPr>
          </a:lstStyle>
          <a:p>
            <a:pPr lvl="0"/>
            <a:endParaRPr lang="en-JM" dirty="0"/>
          </a:p>
        </p:txBody>
      </p:sp>
      <p:sp>
        <p:nvSpPr>
          <p:cNvPr id="8"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9"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573948967"/>
      </p:ext>
    </p:extLst>
  </p:cSld>
  <p:clrMapOvr>
    <a:masterClrMapping/>
  </p:clrMapOvr>
  <p:transition spd="slow">
    <p:push dir="u"/>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4_Title and Content">
    <p:spTree>
      <p:nvGrpSpPr>
        <p:cNvPr id="1" name=""/>
        <p:cNvGrpSpPr/>
        <p:nvPr/>
      </p:nvGrpSpPr>
      <p:grpSpPr>
        <a:xfrm>
          <a:off x="0" y="0"/>
          <a:ext cx="0" cy="0"/>
          <a:chOff x="0" y="0"/>
          <a:chExt cx="0" cy="0"/>
        </a:xfrm>
      </p:grpSpPr>
      <p:sp>
        <p:nvSpPr>
          <p:cNvPr id="7" name="Text Placeholder 13"/>
          <p:cNvSpPr>
            <a:spLocks noGrp="1"/>
          </p:cNvSpPr>
          <p:nvPr>
            <p:ph type="body" sz="quarter" idx="47"/>
          </p:nvPr>
        </p:nvSpPr>
        <p:spPr>
          <a:xfrm>
            <a:off x="1066164" y="1778563"/>
            <a:ext cx="3048000" cy="403225"/>
          </a:xfrm>
        </p:spPr>
        <p:txBody>
          <a:bodyPr anchor="ctr">
            <a:normAutofit/>
          </a:bodyPr>
          <a:lstStyle>
            <a:lvl1pPr marL="0" indent="0">
              <a:buFontTx/>
              <a:buNone/>
              <a:defRPr sz="1000" b="0">
                <a:solidFill>
                  <a:schemeClr val="tx1">
                    <a:lumMod val="50000"/>
                    <a:lumOff val="50000"/>
                  </a:schemeClr>
                </a:solidFill>
                <a:latin typeface="Open Sans Semibold"/>
                <a:ea typeface="Open Sans Semibold"/>
                <a:cs typeface="Open Sans Semibold"/>
              </a:defRPr>
            </a:lvl1pPr>
          </a:lstStyle>
          <a:p>
            <a:pPr lvl="0"/>
            <a:endParaRPr lang="en-JM" dirty="0"/>
          </a:p>
        </p:txBody>
      </p:sp>
      <p:sp>
        <p:nvSpPr>
          <p:cNvPr id="8" name="Text Placeholder 13"/>
          <p:cNvSpPr>
            <a:spLocks noGrp="1"/>
          </p:cNvSpPr>
          <p:nvPr>
            <p:ph type="body" sz="quarter" idx="48"/>
          </p:nvPr>
        </p:nvSpPr>
        <p:spPr>
          <a:xfrm>
            <a:off x="1066482" y="2311963"/>
            <a:ext cx="3048000" cy="403225"/>
          </a:xfrm>
        </p:spPr>
        <p:txBody>
          <a:bodyPr anchor="ctr">
            <a:normAutofit/>
          </a:bodyPr>
          <a:lstStyle>
            <a:lvl1pPr marL="0" indent="0">
              <a:buFontTx/>
              <a:buNone/>
              <a:defRPr sz="1000" b="0">
                <a:solidFill>
                  <a:schemeClr val="tx1">
                    <a:lumMod val="50000"/>
                    <a:lumOff val="50000"/>
                  </a:schemeClr>
                </a:solidFill>
                <a:latin typeface="Open Sans Semibold"/>
                <a:ea typeface="Open Sans Semibold"/>
                <a:cs typeface="Open Sans Semibold"/>
              </a:defRPr>
            </a:lvl1pPr>
          </a:lstStyle>
          <a:p>
            <a:pPr lvl="0"/>
            <a:endParaRPr lang="en-JM" dirty="0"/>
          </a:p>
        </p:txBody>
      </p:sp>
      <p:sp>
        <p:nvSpPr>
          <p:cNvPr id="9" name="Text Placeholder 13"/>
          <p:cNvSpPr>
            <a:spLocks noGrp="1"/>
          </p:cNvSpPr>
          <p:nvPr>
            <p:ph type="body" sz="quarter" idx="49"/>
          </p:nvPr>
        </p:nvSpPr>
        <p:spPr>
          <a:xfrm>
            <a:off x="1066800" y="2845363"/>
            <a:ext cx="3048000" cy="403225"/>
          </a:xfrm>
        </p:spPr>
        <p:txBody>
          <a:bodyPr anchor="ctr">
            <a:normAutofit/>
          </a:bodyPr>
          <a:lstStyle>
            <a:lvl1pPr marL="0" indent="0">
              <a:buFontTx/>
              <a:buNone/>
              <a:defRPr sz="1000" b="0">
                <a:solidFill>
                  <a:schemeClr val="tx1">
                    <a:lumMod val="50000"/>
                    <a:lumOff val="50000"/>
                  </a:schemeClr>
                </a:solidFill>
                <a:latin typeface="Open Sans Semibold"/>
                <a:ea typeface="Open Sans Semibold"/>
                <a:cs typeface="Open Sans Semibold"/>
              </a:defRPr>
            </a:lvl1pPr>
          </a:lstStyle>
          <a:p>
            <a:pPr lvl="0"/>
            <a:endParaRPr lang="en-JM" dirty="0"/>
          </a:p>
        </p:txBody>
      </p:sp>
      <p:sp>
        <p:nvSpPr>
          <p:cNvPr id="10" name="Text Placeholder 13"/>
          <p:cNvSpPr>
            <a:spLocks noGrp="1"/>
          </p:cNvSpPr>
          <p:nvPr>
            <p:ph type="body" sz="quarter" idx="50"/>
          </p:nvPr>
        </p:nvSpPr>
        <p:spPr>
          <a:xfrm>
            <a:off x="1066800" y="3400988"/>
            <a:ext cx="3048000" cy="403225"/>
          </a:xfrm>
        </p:spPr>
        <p:txBody>
          <a:bodyPr anchor="ctr">
            <a:normAutofit/>
          </a:bodyPr>
          <a:lstStyle>
            <a:lvl1pPr marL="0" indent="0">
              <a:buFontTx/>
              <a:buNone/>
              <a:defRPr sz="1000" b="0">
                <a:solidFill>
                  <a:schemeClr val="tx1">
                    <a:lumMod val="50000"/>
                    <a:lumOff val="50000"/>
                  </a:schemeClr>
                </a:solidFill>
                <a:latin typeface="Open Sans Semibold"/>
                <a:ea typeface="Open Sans Semibold"/>
                <a:cs typeface="Open Sans Semibold"/>
              </a:defRPr>
            </a:lvl1pPr>
          </a:lstStyle>
          <a:p>
            <a:pPr lvl="0"/>
            <a:endParaRPr lang="en-JM" dirty="0"/>
          </a:p>
        </p:txBody>
      </p:sp>
      <p:sp>
        <p:nvSpPr>
          <p:cNvPr id="11" name="Text Placeholder 13"/>
          <p:cNvSpPr>
            <a:spLocks noGrp="1"/>
          </p:cNvSpPr>
          <p:nvPr>
            <p:ph type="body" sz="quarter" idx="51"/>
          </p:nvPr>
        </p:nvSpPr>
        <p:spPr>
          <a:xfrm>
            <a:off x="1066800" y="3912163"/>
            <a:ext cx="3048000" cy="403225"/>
          </a:xfrm>
        </p:spPr>
        <p:txBody>
          <a:bodyPr anchor="ctr">
            <a:normAutofit/>
          </a:bodyPr>
          <a:lstStyle>
            <a:lvl1pPr marL="0" indent="0">
              <a:buFontTx/>
              <a:buNone/>
              <a:defRPr sz="1000" b="0">
                <a:solidFill>
                  <a:schemeClr val="tx1">
                    <a:lumMod val="50000"/>
                    <a:lumOff val="50000"/>
                  </a:schemeClr>
                </a:solidFill>
                <a:latin typeface="Open Sans Semibold"/>
                <a:ea typeface="Open Sans Semibold"/>
                <a:cs typeface="Open Sans Semibold"/>
              </a:defRPr>
            </a:lvl1pPr>
          </a:lstStyle>
          <a:p>
            <a:pPr lvl="0"/>
            <a:endParaRPr lang="en-JM" dirty="0"/>
          </a:p>
        </p:txBody>
      </p:sp>
      <p:sp>
        <p:nvSpPr>
          <p:cNvPr id="12" name="Content Placeholder 6"/>
          <p:cNvSpPr>
            <a:spLocks noGrp="1" noChangeAspect="1"/>
          </p:cNvSpPr>
          <p:nvPr>
            <p:ph sz="quarter" idx="55" hasCustomPrompt="1"/>
          </p:nvPr>
        </p:nvSpPr>
        <p:spPr>
          <a:xfrm>
            <a:off x="640080" y="1748790"/>
            <a:ext cx="411480" cy="432000"/>
          </a:xfrm>
          <a:prstGeom prst="roundRect">
            <a:avLst>
              <a:gd name="adj" fmla="val 50000"/>
            </a:avLst>
          </a:prstGeom>
          <a:solidFill>
            <a:schemeClr val="accent1"/>
          </a:solidFill>
        </p:spPr>
        <p:txBody>
          <a:bodyPr anchor="ctr">
            <a:noAutofit/>
          </a:bodyPr>
          <a:lstStyle>
            <a:lvl1pPr marL="0" indent="0" algn="ctr">
              <a:buFontTx/>
              <a:buNone/>
              <a:defRPr sz="1600">
                <a:solidFill>
                  <a:schemeClr val="bg2"/>
                </a:solidFill>
                <a:latin typeface="Open Sans Light Italic"/>
                <a:ea typeface="Open Sans Semibold"/>
                <a:cs typeface="Open Sans Light Italic"/>
              </a:defRPr>
            </a:lvl1pPr>
          </a:lstStyle>
          <a:p>
            <a:pPr lvl="0"/>
            <a:r>
              <a:rPr lang="en-JM" dirty="0" smtClean="0"/>
              <a:t>1</a:t>
            </a:r>
            <a:endParaRPr lang="en-JM" dirty="0"/>
          </a:p>
        </p:txBody>
      </p:sp>
      <p:sp>
        <p:nvSpPr>
          <p:cNvPr id="17" name="Text Placeholder 13"/>
          <p:cNvSpPr>
            <a:spLocks noGrp="1"/>
          </p:cNvSpPr>
          <p:nvPr>
            <p:ph type="body" sz="quarter" idx="60"/>
          </p:nvPr>
        </p:nvSpPr>
        <p:spPr>
          <a:xfrm>
            <a:off x="5105082" y="1778563"/>
            <a:ext cx="3048000" cy="403225"/>
          </a:xfrm>
        </p:spPr>
        <p:txBody>
          <a:bodyPr anchor="ctr">
            <a:normAutofit/>
          </a:bodyPr>
          <a:lstStyle>
            <a:lvl1pPr marL="0" indent="0">
              <a:buFontTx/>
              <a:buNone/>
              <a:defRPr sz="1000" b="0">
                <a:solidFill>
                  <a:schemeClr val="tx1">
                    <a:lumMod val="50000"/>
                    <a:lumOff val="50000"/>
                  </a:schemeClr>
                </a:solidFill>
                <a:latin typeface="Open Sans Semibold"/>
                <a:ea typeface="Open Sans Semibold"/>
                <a:cs typeface="Open Sans Semibold"/>
              </a:defRPr>
            </a:lvl1pPr>
          </a:lstStyle>
          <a:p>
            <a:pPr lvl="0"/>
            <a:endParaRPr lang="en-JM" dirty="0"/>
          </a:p>
        </p:txBody>
      </p:sp>
      <p:sp>
        <p:nvSpPr>
          <p:cNvPr id="18" name="Text Placeholder 13"/>
          <p:cNvSpPr>
            <a:spLocks noGrp="1"/>
          </p:cNvSpPr>
          <p:nvPr>
            <p:ph type="body" sz="quarter" idx="61"/>
          </p:nvPr>
        </p:nvSpPr>
        <p:spPr>
          <a:xfrm>
            <a:off x="5105400" y="2311963"/>
            <a:ext cx="3048000" cy="403225"/>
          </a:xfrm>
        </p:spPr>
        <p:txBody>
          <a:bodyPr anchor="ctr">
            <a:normAutofit/>
          </a:bodyPr>
          <a:lstStyle>
            <a:lvl1pPr marL="0" indent="0">
              <a:buFontTx/>
              <a:buNone/>
              <a:defRPr sz="1000" b="0">
                <a:solidFill>
                  <a:schemeClr val="tx1">
                    <a:lumMod val="50000"/>
                    <a:lumOff val="50000"/>
                  </a:schemeClr>
                </a:solidFill>
                <a:latin typeface="Open Sans Semibold"/>
                <a:ea typeface="Open Sans Semibold"/>
                <a:cs typeface="Open Sans Semibold"/>
              </a:defRPr>
            </a:lvl1pPr>
          </a:lstStyle>
          <a:p>
            <a:pPr lvl="0"/>
            <a:endParaRPr lang="en-JM" dirty="0"/>
          </a:p>
        </p:txBody>
      </p:sp>
      <p:sp>
        <p:nvSpPr>
          <p:cNvPr id="19" name="Text Placeholder 13"/>
          <p:cNvSpPr>
            <a:spLocks noGrp="1"/>
          </p:cNvSpPr>
          <p:nvPr>
            <p:ph type="body" sz="quarter" idx="62"/>
          </p:nvPr>
        </p:nvSpPr>
        <p:spPr>
          <a:xfrm>
            <a:off x="5105400" y="2845363"/>
            <a:ext cx="3048000" cy="403225"/>
          </a:xfrm>
        </p:spPr>
        <p:txBody>
          <a:bodyPr anchor="ctr">
            <a:normAutofit/>
          </a:bodyPr>
          <a:lstStyle>
            <a:lvl1pPr marL="0" indent="0">
              <a:buFontTx/>
              <a:buNone/>
              <a:defRPr sz="1000" b="0">
                <a:solidFill>
                  <a:schemeClr val="tx1">
                    <a:lumMod val="50000"/>
                    <a:lumOff val="50000"/>
                  </a:schemeClr>
                </a:solidFill>
                <a:latin typeface="Open Sans Semibold"/>
                <a:ea typeface="Open Sans Semibold"/>
                <a:cs typeface="Open Sans Semibold"/>
              </a:defRPr>
            </a:lvl1pPr>
          </a:lstStyle>
          <a:p>
            <a:pPr lvl="0"/>
            <a:endParaRPr lang="en-JM" dirty="0"/>
          </a:p>
        </p:txBody>
      </p:sp>
      <p:sp>
        <p:nvSpPr>
          <p:cNvPr id="20" name="Text Placeholder 13"/>
          <p:cNvSpPr>
            <a:spLocks noGrp="1"/>
          </p:cNvSpPr>
          <p:nvPr>
            <p:ph type="body" sz="quarter" idx="63"/>
          </p:nvPr>
        </p:nvSpPr>
        <p:spPr>
          <a:xfrm>
            <a:off x="5105400" y="3400988"/>
            <a:ext cx="3048000" cy="403225"/>
          </a:xfrm>
        </p:spPr>
        <p:txBody>
          <a:bodyPr anchor="ctr">
            <a:normAutofit/>
          </a:bodyPr>
          <a:lstStyle>
            <a:lvl1pPr marL="0" indent="0">
              <a:buFontTx/>
              <a:buNone/>
              <a:defRPr sz="1000" b="0">
                <a:solidFill>
                  <a:schemeClr val="tx1">
                    <a:lumMod val="50000"/>
                    <a:lumOff val="50000"/>
                  </a:schemeClr>
                </a:solidFill>
                <a:latin typeface="Open Sans Semibold"/>
                <a:ea typeface="Open Sans Semibold"/>
                <a:cs typeface="Open Sans Semibold"/>
              </a:defRPr>
            </a:lvl1pPr>
          </a:lstStyle>
          <a:p>
            <a:pPr lvl="0"/>
            <a:endParaRPr lang="en-JM" dirty="0"/>
          </a:p>
        </p:txBody>
      </p:sp>
      <p:sp>
        <p:nvSpPr>
          <p:cNvPr id="21" name="Text Placeholder 13"/>
          <p:cNvSpPr>
            <a:spLocks noGrp="1"/>
          </p:cNvSpPr>
          <p:nvPr>
            <p:ph type="body" sz="quarter" idx="64"/>
          </p:nvPr>
        </p:nvSpPr>
        <p:spPr>
          <a:xfrm>
            <a:off x="5105400" y="3912163"/>
            <a:ext cx="3048000" cy="403225"/>
          </a:xfrm>
        </p:spPr>
        <p:txBody>
          <a:bodyPr anchor="ctr">
            <a:normAutofit/>
          </a:bodyPr>
          <a:lstStyle>
            <a:lvl1pPr marL="0" indent="0">
              <a:buFontTx/>
              <a:buNone/>
              <a:defRPr sz="1000" b="0">
                <a:solidFill>
                  <a:schemeClr val="tx1">
                    <a:lumMod val="50000"/>
                    <a:lumOff val="50000"/>
                  </a:schemeClr>
                </a:solidFill>
                <a:latin typeface="Open Sans Semibold"/>
                <a:ea typeface="Open Sans Semibold"/>
                <a:cs typeface="Open Sans Semibold"/>
              </a:defRPr>
            </a:lvl1pPr>
          </a:lstStyle>
          <a:p>
            <a:pPr lvl="0"/>
            <a:endParaRPr lang="en-JM" dirty="0"/>
          </a:p>
        </p:txBody>
      </p:sp>
      <p:sp>
        <p:nvSpPr>
          <p:cNvPr id="27" name="Content Placeholder 6"/>
          <p:cNvSpPr>
            <a:spLocks noGrp="1" noChangeAspect="1"/>
          </p:cNvSpPr>
          <p:nvPr>
            <p:ph sz="quarter" idx="65" hasCustomPrompt="1"/>
          </p:nvPr>
        </p:nvSpPr>
        <p:spPr>
          <a:xfrm>
            <a:off x="640080" y="2297430"/>
            <a:ext cx="411480" cy="432000"/>
          </a:xfrm>
          <a:prstGeom prst="roundRect">
            <a:avLst>
              <a:gd name="adj" fmla="val 50000"/>
            </a:avLst>
          </a:prstGeom>
          <a:solidFill>
            <a:schemeClr val="accent1"/>
          </a:solidFill>
        </p:spPr>
        <p:txBody>
          <a:bodyPr anchor="ctr">
            <a:noAutofit/>
          </a:bodyPr>
          <a:lstStyle>
            <a:lvl1pPr marL="0" indent="0" algn="ctr">
              <a:buFontTx/>
              <a:buNone/>
              <a:defRPr sz="1600">
                <a:solidFill>
                  <a:schemeClr val="bg2"/>
                </a:solidFill>
                <a:latin typeface="Open Sans Light Italic"/>
                <a:ea typeface="Open Sans Semibold"/>
                <a:cs typeface="Open Sans Light Italic"/>
              </a:defRPr>
            </a:lvl1pPr>
          </a:lstStyle>
          <a:p>
            <a:pPr lvl="0"/>
            <a:r>
              <a:rPr lang="en-JM" dirty="0" smtClean="0"/>
              <a:t>1</a:t>
            </a:r>
            <a:endParaRPr lang="en-JM" dirty="0"/>
          </a:p>
        </p:txBody>
      </p:sp>
      <p:sp>
        <p:nvSpPr>
          <p:cNvPr id="28" name="Content Placeholder 6"/>
          <p:cNvSpPr>
            <a:spLocks noGrp="1" noChangeAspect="1"/>
          </p:cNvSpPr>
          <p:nvPr>
            <p:ph sz="quarter" idx="66" hasCustomPrompt="1"/>
          </p:nvPr>
        </p:nvSpPr>
        <p:spPr>
          <a:xfrm>
            <a:off x="640080" y="2891790"/>
            <a:ext cx="411480" cy="432000"/>
          </a:xfrm>
          <a:prstGeom prst="roundRect">
            <a:avLst>
              <a:gd name="adj" fmla="val 50000"/>
            </a:avLst>
          </a:prstGeom>
          <a:solidFill>
            <a:schemeClr val="accent1"/>
          </a:solidFill>
        </p:spPr>
        <p:txBody>
          <a:bodyPr anchor="ctr">
            <a:noAutofit/>
          </a:bodyPr>
          <a:lstStyle>
            <a:lvl1pPr marL="0" indent="0" algn="ctr">
              <a:buFontTx/>
              <a:buNone/>
              <a:defRPr sz="1600">
                <a:solidFill>
                  <a:schemeClr val="bg2"/>
                </a:solidFill>
                <a:latin typeface="Open Sans Light Italic"/>
                <a:ea typeface="Open Sans Semibold"/>
                <a:cs typeface="Open Sans Light Italic"/>
              </a:defRPr>
            </a:lvl1pPr>
          </a:lstStyle>
          <a:p>
            <a:pPr lvl="0"/>
            <a:r>
              <a:rPr lang="en-JM" dirty="0" smtClean="0"/>
              <a:t>1</a:t>
            </a:r>
            <a:endParaRPr lang="en-JM" dirty="0"/>
          </a:p>
        </p:txBody>
      </p:sp>
      <p:sp>
        <p:nvSpPr>
          <p:cNvPr id="29" name="Content Placeholder 6"/>
          <p:cNvSpPr>
            <a:spLocks noGrp="1" noChangeAspect="1"/>
          </p:cNvSpPr>
          <p:nvPr>
            <p:ph sz="quarter" idx="67" hasCustomPrompt="1"/>
          </p:nvPr>
        </p:nvSpPr>
        <p:spPr>
          <a:xfrm>
            <a:off x="640080" y="3425190"/>
            <a:ext cx="411480" cy="432000"/>
          </a:xfrm>
          <a:prstGeom prst="roundRect">
            <a:avLst>
              <a:gd name="adj" fmla="val 50000"/>
            </a:avLst>
          </a:prstGeom>
          <a:solidFill>
            <a:schemeClr val="accent1"/>
          </a:solidFill>
        </p:spPr>
        <p:txBody>
          <a:bodyPr anchor="ctr">
            <a:noAutofit/>
          </a:bodyPr>
          <a:lstStyle>
            <a:lvl1pPr marL="0" indent="0" algn="ctr">
              <a:buFontTx/>
              <a:buNone/>
              <a:defRPr sz="1600">
                <a:solidFill>
                  <a:schemeClr val="bg2"/>
                </a:solidFill>
                <a:latin typeface="Open Sans Light Italic"/>
                <a:ea typeface="Open Sans Semibold"/>
                <a:cs typeface="Open Sans Light Italic"/>
              </a:defRPr>
            </a:lvl1pPr>
          </a:lstStyle>
          <a:p>
            <a:pPr lvl="0"/>
            <a:r>
              <a:rPr lang="en-JM" dirty="0" smtClean="0"/>
              <a:t>1</a:t>
            </a:r>
            <a:endParaRPr lang="en-JM" dirty="0"/>
          </a:p>
        </p:txBody>
      </p:sp>
      <p:sp>
        <p:nvSpPr>
          <p:cNvPr id="30" name="Content Placeholder 6"/>
          <p:cNvSpPr>
            <a:spLocks noGrp="1" noChangeAspect="1"/>
          </p:cNvSpPr>
          <p:nvPr>
            <p:ph sz="quarter" idx="68" hasCustomPrompt="1"/>
          </p:nvPr>
        </p:nvSpPr>
        <p:spPr>
          <a:xfrm>
            <a:off x="640080" y="3958590"/>
            <a:ext cx="411480" cy="432000"/>
          </a:xfrm>
          <a:prstGeom prst="roundRect">
            <a:avLst>
              <a:gd name="adj" fmla="val 50000"/>
            </a:avLst>
          </a:prstGeom>
          <a:solidFill>
            <a:schemeClr val="accent1"/>
          </a:solidFill>
        </p:spPr>
        <p:txBody>
          <a:bodyPr anchor="ctr">
            <a:noAutofit/>
          </a:bodyPr>
          <a:lstStyle>
            <a:lvl1pPr marL="0" indent="0" algn="ctr">
              <a:buFontTx/>
              <a:buNone/>
              <a:defRPr sz="1600">
                <a:solidFill>
                  <a:schemeClr val="bg2"/>
                </a:solidFill>
                <a:latin typeface="Open Sans Light Italic"/>
                <a:ea typeface="Open Sans Semibold"/>
                <a:cs typeface="Open Sans Light Italic"/>
              </a:defRPr>
            </a:lvl1pPr>
          </a:lstStyle>
          <a:p>
            <a:pPr lvl="0"/>
            <a:r>
              <a:rPr lang="en-JM" dirty="0" smtClean="0"/>
              <a:t>1</a:t>
            </a:r>
            <a:endParaRPr lang="en-JM" dirty="0"/>
          </a:p>
        </p:txBody>
      </p:sp>
      <p:sp>
        <p:nvSpPr>
          <p:cNvPr id="31" name="Content Placeholder 6"/>
          <p:cNvSpPr>
            <a:spLocks noGrp="1" noChangeAspect="1"/>
          </p:cNvSpPr>
          <p:nvPr>
            <p:ph sz="quarter" idx="69" hasCustomPrompt="1"/>
          </p:nvPr>
        </p:nvSpPr>
        <p:spPr>
          <a:xfrm>
            <a:off x="4693920" y="1748790"/>
            <a:ext cx="411480" cy="432000"/>
          </a:xfrm>
          <a:prstGeom prst="roundRect">
            <a:avLst>
              <a:gd name="adj" fmla="val 50000"/>
            </a:avLst>
          </a:prstGeom>
          <a:solidFill>
            <a:schemeClr val="accent3"/>
          </a:solidFill>
        </p:spPr>
        <p:txBody>
          <a:bodyPr anchor="ctr">
            <a:noAutofit/>
          </a:bodyPr>
          <a:lstStyle>
            <a:lvl1pPr marL="0" indent="0" algn="ctr">
              <a:buFontTx/>
              <a:buNone/>
              <a:defRPr sz="1600">
                <a:solidFill>
                  <a:schemeClr val="bg2"/>
                </a:solidFill>
                <a:latin typeface="Open Sans Light Italic"/>
                <a:ea typeface="Open Sans Semibold"/>
                <a:cs typeface="Open Sans Light Italic"/>
              </a:defRPr>
            </a:lvl1pPr>
          </a:lstStyle>
          <a:p>
            <a:pPr lvl="0"/>
            <a:r>
              <a:rPr lang="en-JM" dirty="0" smtClean="0"/>
              <a:t>1</a:t>
            </a:r>
            <a:endParaRPr lang="en-JM" dirty="0"/>
          </a:p>
        </p:txBody>
      </p:sp>
      <p:sp>
        <p:nvSpPr>
          <p:cNvPr id="32" name="Content Placeholder 6"/>
          <p:cNvSpPr>
            <a:spLocks noGrp="1" noChangeAspect="1"/>
          </p:cNvSpPr>
          <p:nvPr>
            <p:ph sz="quarter" idx="70" hasCustomPrompt="1"/>
          </p:nvPr>
        </p:nvSpPr>
        <p:spPr>
          <a:xfrm>
            <a:off x="4693920" y="2297430"/>
            <a:ext cx="411480" cy="432000"/>
          </a:xfrm>
          <a:prstGeom prst="roundRect">
            <a:avLst>
              <a:gd name="adj" fmla="val 50000"/>
            </a:avLst>
          </a:prstGeom>
          <a:solidFill>
            <a:schemeClr val="accent3"/>
          </a:solidFill>
        </p:spPr>
        <p:txBody>
          <a:bodyPr anchor="ctr">
            <a:noAutofit/>
          </a:bodyPr>
          <a:lstStyle>
            <a:lvl1pPr marL="0" indent="0" algn="ctr">
              <a:buFontTx/>
              <a:buNone/>
              <a:defRPr sz="1600">
                <a:solidFill>
                  <a:schemeClr val="bg2"/>
                </a:solidFill>
                <a:latin typeface="Open Sans Light Italic"/>
                <a:ea typeface="Open Sans Semibold"/>
                <a:cs typeface="Open Sans Light Italic"/>
              </a:defRPr>
            </a:lvl1pPr>
          </a:lstStyle>
          <a:p>
            <a:pPr lvl="0"/>
            <a:r>
              <a:rPr lang="en-JM" dirty="0" smtClean="0"/>
              <a:t>1</a:t>
            </a:r>
            <a:endParaRPr lang="en-JM" dirty="0"/>
          </a:p>
        </p:txBody>
      </p:sp>
      <p:sp>
        <p:nvSpPr>
          <p:cNvPr id="33" name="Content Placeholder 6"/>
          <p:cNvSpPr>
            <a:spLocks noGrp="1" noChangeAspect="1"/>
          </p:cNvSpPr>
          <p:nvPr>
            <p:ph sz="quarter" idx="71" hasCustomPrompt="1"/>
          </p:nvPr>
        </p:nvSpPr>
        <p:spPr>
          <a:xfrm>
            <a:off x="4693920" y="2891790"/>
            <a:ext cx="411480" cy="432000"/>
          </a:xfrm>
          <a:prstGeom prst="roundRect">
            <a:avLst>
              <a:gd name="adj" fmla="val 50000"/>
            </a:avLst>
          </a:prstGeom>
          <a:solidFill>
            <a:schemeClr val="accent3"/>
          </a:solidFill>
        </p:spPr>
        <p:txBody>
          <a:bodyPr anchor="ctr">
            <a:noAutofit/>
          </a:bodyPr>
          <a:lstStyle>
            <a:lvl1pPr marL="0" indent="0" algn="ctr">
              <a:buFontTx/>
              <a:buNone/>
              <a:defRPr sz="1600">
                <a:solidFill>
                  <a:schemeClr val="bg2"/>
                </a:solidFill>
                <a:latin typeface="Open Sans Light Italic"/>
                <a:ea typeface="Open Sans Semibold"/>
                <a:cs typeface="Open Sans Light Italic"/>
              </a:defRPr>
            </a:lvl1pPr>
          </a:lstStyle>
          <a:p>
            <a:pPr lvl="0"/>
            <a:r>
              <a:rPr lang="en-JM" dirty="0" smtClean="0"/>
              <a:t>1</a:t>
            </a:r>
            <a:endParaRPr lang="en-JM" dirty="0"/>
          </a:p>
        </p:txBody>
      </p:sp>
      <p:sp>
        <p:nvSpPr>
          <p:cNvPr id="34" name="Content Placeholder 6"/>
          <p:cNvSpPr>
            <a:spLocks noGrp="1" noChangeAspect="1"/>
          </p:cNvSpPr>
          <p:nvPr>
            <p:ph sz="quarter" idx="72" hasCustomPrompt="1"/>
          </p:nvPr>
        </p:nvSpPr>
        <p:spPr>
          <a:xfrm>
            <a:off x="4693920" y="3425190"/>
            <a:ext cx="411480" cy="432000"/>
          </a:xfrm>
          <a:prstGeom prst="roundRect">
            <a:avLst>
              <a:gd name="adj" fmla="val 50000"/>
            </a:avLst>
          </a:prstGeom>
          <a:solidFill>
            <a:schemeClr val="accent3"/>
          </a:solidFill>
        </p:spPr>
        <p:txBody>
          <a:bodyPr anchor="ctr">
            <a:noAutofit/>
          </a:bodyPr>
          <a:lstStyle>
            <a:lvl1pPr marL="0" indent="0" algn="ctr">
              <a:buFontTx/>
              <a:buNone/>
              <a:defRPr sz="1600">
                <a:solidFill>
                  <a:schemeClr val="bg2"/>
                </a:solidFill>
                <a:latin typeface="Open Sans Light Italic"/>
                <a:ea typeface="Open Sans Semibold"/>
                <a:cs typeface="Open Sans Light Italic"/>
              </a:defRPr>
            </a:lvl1pPr>
          </a:lstStyle>
          <a:p>
            <a:pPr lvl="0"/>
            <a:r>
              <a:rPr lang="en-JM" dirty="0" smtClean="0"/>
              <a:t>1</a:t>
            </a:r>
            <a:endParaRPr lang="en-JM" dirty="0"/>
          </a:p>
        </p:txBody>
      </p:sp>
      <p:sp>
        <p:nvSpPr>
          <p:cNvPr id="35" name="Content Placeholder 6"/>
          <p:cNvSpPr>
            <a:spLocks noGrp="1" noChangeAspect="1"/>
          </p:cNvSpPr>
          <p:nvPr>
            <p:ph sz="quarter" idx="73" hasCustomPrompt="1"/>
          </p:nvPr>
        </p:nvSpPr>
        <p:spPr>
          <a:xfrm>
            <a:off x="4693920" y="3958590"/>
            <a:ext cx="411480" cy="432000"/>
          </a:xfrm>
          <a:prstGeom prst="roundRect">
            <a:avLst>
              <a:gd name="adj" fmla="val 50000"/>
            </a:avLst>
          </a:prstGeom>
          <a:solidFill>
            <a:schemeClr val="accent3"/>
          </a:solidFill>
        </p:spPr>
        <p:txBody>
          <a:bodyPr anchor="ctr">
            <a:noAutofit/>
          </a:bodyPr>
          <a:lstStyle>
            <a:lvl1pPr marL="0" indent="0" algn="ctr">
              <a:buFontTx/>
              <a:buNone/>
              <a:defRPr sz="1600">
                <a:solidFill>
                  <a:schemeClr val="bg2"/>
                </a:solidFill>
                <a:latin typeface="Open Sans Light Italic"/>
                <a:ea typeface="Open Sans Semibold"/>
                <a:cs typeface="Open Sans Light Italic"/>
              </a:defRPr>
            </a:lvl1pPr>
          </a:lstStyle>
          <a:p>
            <a:pPr lvl="0"/>
            <a:r>
              <a:rPr lang="en-JM" dirty="0" smtClean="0"/>
              <a:t>1</a:t>
            </a:r>
            <a:endParaRPr lang="en-JM" dirty="0"/>
          </a:p>
        </p:txBody>
      </p:sp>
      <p:sp>
        <p:nvSpPr>
          <p:cNvPr id="26"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36"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1344829664"/>
      </p:ext>
    </p:extLst>
  </p:cSld>
  <p:clrMapOvr>
    <a:masterClrMapping/>
  </p:clrMapOvr>
  <p:transition spd="slow">
    <p:push dir="u"/>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sp>
        <p:nvSpPr>
          <p:cNvPr id="6"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7"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927449743"/>
      </p:ext>
    </p:extLst>
  </p:cSld>
  <p:clrMapOvr>
    <a:masterClrMapping/>
  </p:clrMapOvr>
  <p:transition spd="slow">
    <p:push dir="u"/>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24000"/>
            <a:ext cx="8229600" cy="2971802"/>
          </a:xfrm>
        </p:spPr>
        <p:txBody>
          <a:bodyPr>
            <a:normAutofit/>
          </a:bodyPr>
          <a:lstStyle>
            <a:lvl1pPr>
              <a:defRPr sz="1400">
                <a:solidFill>
                  <a:schemeClr val="tx1">
                    <a:lumMod val="50000"/>
                    <a:lumOff val="50000"/>
                  </a:schemeClr>
                </a:solidFill>
                <a:latin typeface="Open Sans Semibold"/>
                <a:cs typeface="Open Sans Semibold"/>
              </a:defRPr>
            </a:lvl1pPr>
            <a:lvl2pPr>
              <a:defRPr sz="1200">
                <a:solidFill>
                  <a:schemeClr val="tx1">
                    <a:lumMod val="50000"/>
                    <a:lumOff val="50000"/>
                  </a:schemeClr>
                </a:solidFill>
                <a:latin typeface="Open Sans Semibold"/>
                <a:cs typeface="Open Sans Semibold"/>
              </a:defRPr>
            </a:lvl2pPr>
            <a:lvl3pPr>
              <a:defRPr sz="1100">
                <a:solidFill>
                  <a:schemeClr val="tx1">
                    <a:lumMod val="50000"/>
                    <a:lumOff val="50000"/>
                  </a:schemeClr>
                </a:solidFill>
                <a:latin typeface="Open Sans Semibold"/>
                <a:cs typeface="Open Sans Semibold"/>
              </a:defRPr>
            </a:lvl3pPr>
            <a:lvl4pPr>
              <a:defRPr sz="1050">
                <a:solidFill>
                  <a:schemeClr val="tx1">
                    <a:lumMod val="50000"/>
                    <a:lumOff val="50000"/>
                  </a:schemeClr>
                </a:solidFill>
                <a:latin typeface="Open Sans Semibold"/>
                <a:cs typeface="Open Sans Semibold"/>
              </a:defRPr>
            </a:lvl4pPr>
            <a:lvl5pPr>
              <a:defRPr sz="1050">
                <a:solidFill>
                  <a:schemeClr val="tx1">
                    <a:lumMod val="50000"/>
                    <a:lumOff val="50000"/>
                  </a:schemeClr>
                </a:solidFill>
                <a:latin typeface="Open Sans Semibold"/>
                <a:cs typeface="Open Sans Semibold"/>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JM" dirty="0"/>
          </a:p>
        </p:txBody>
      </p:sp>
      <p:sp>
        <p:nvSpPr>
          <p:cNvPr id="7"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8"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1735527518"/>
      </p:ext>
    </p:extLst>
  </p:cSld>
  <p:clrMapOvr>
    <a:masterClrMapping/>
  </p:clrMapOvr>
  <p:transition spd="slow">
    <p:push dir="u"/>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Picture Placeholder 10"/>
          <p:cNvSpPr>
            <a:spLocks noGrp="1"/>
          </p:cNvSpPr>
          <p:nvPr>
            <p:ph type="pic" sz="quarter" idx="26"/>
          </p:nvPr>
        </p:nvSpPr>
        <p:spPr>
          <a:xfrm>
            <a:off x="4572000" y="1809750"/>
            <a:ext cx="2133600" cy="3352800"/>
          </a:xfrm>
        </p:spPr>
        <p:txBody>
          <a:bodyPr>
            <a:normAutofit/>
          </a:bodyPr>
          <a:lstStyle>
            <a:lvl1pPr>
              <a:defRPr sz="1200"/>
            </a:lvl1pPr>
          </a:lstStyle>
          <a:p>
            <a:endParaRPr lang="en-US" dirty="0"/>
          </a:p>
        </p:txBody>
      </p:sp>
      <p:sp>
        <p:nvSpPr>
          <p:cNvPr id="6" name="Picture Placeholder 10"/>
          <p:cNvSpPr>
            <a:spLocks noGrp="1"/>
          </p:cNvSpPr>
          <p:nvPr>
            <p:ph type="pic" sz="quarter" idx="27"/>
          </p:nvPr>
        </p:nvSpPr>
        <p:spPr>
          <a:xfrm>
            <a:off x="0" y="1809750"/>
            <a:ext cx="2133600" cy="3352800"/>
          </a:xfrm>
        </p:spPr>
        <p:txBody>
          <a:bodyPr>
            <a:normAutofit/>
          </a:bodyPr>
          <a:lstStyle>
            <a:lvl1pPr>
              <a:defRPr sz="1200"/>
            </a:lvl1pPr>
          </a:lstStyle>
          <a:p>
            <a:endParaRPr lang="en-US" dirty="0"/>
          </a:p>
        </p:txBody>
      </p:sp>
      <p:sp>
        <p:nvSpPr>
          <p:cNvPr id="9"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0"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1745458402"/>
      </p:ext>
    </p:extLst>
  </p:cSld>
  <p:clrMapOvr>
    <a:masterClrMapping/>
  </p:clrMapOvr>
  <p:transition spd="slow">
    <p:push dir="u"/>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sp>
        <p:nvSpPr>
          <p:cNvPr id="8" name="Text Placeholder 2"/>
          <p:cNvSpPr>
            <a:spLocks noGrp="1"/>
          </p:cNvSpPr>
          <p:nvPr>
            <p:ph type="body" sz="quarter" idx="33"/>
          </p:nvPr>
        </p:nvSpPr>
        <p:spPr>
          <a:xfrm>
            <a:off x="533400" y="1611630"/>
            <a:ext cx="2133600" cy="274320"/>
          </a:xfrm>
        </p:spPr>
        <p:txBody>
          <a:bodyPr>
            <a:noAutofit/>
          </a:bodyPr>
          <a:lstStyle>
            <a:lvl1pPr marL="0" indent="0">
              <a:buNone/>
              <a:defRPr sz="1300">
                <a:solidFill>
                  <a:schemeClr val="tx1"/>
                </a:solidFill>
                <a:latin typeface="Open Sans Bold"/>
                <a:cs typeface="Open Sans Bold"/>
              </a:defRPr>
            </a:lvl1pPr>
          </a:lstStyle>
          <a:p>
            <a:pPr lvl="0"/>
            <a:endParaRPr lang="en-JM" dirty="0"/>
          </a:p>
        </p:txBody>
      </p:sp>
      <p:sp>
        <p:nvSpPr>
          <p:cNvPr id="9" name="Text Placeholder 14"/>
          <p:cNvSpPr>
            <a:spLocks noGrp="1"/>
          </p:cNvSpPr>
          <p:nvPr>
            <p:ph type="body" sz="quarter" idx="34"/>
          </p:nvPr>
        </p:nvSpPr>
        <p:spPr>
          <a:xfrm>
            <a:off x="533400" y="1809750"/>
            <a:ext cx="2819400" cy="609600"/>
          </a:xfrm>
        </p:spPr>
        <p:txBody>
          <a:bodyPr>
            <a:normAutofit/>
          </a:bodyPr>
          <a:lstStyle>
            <a:lvl1pPr marL="0" indent="0">
              <a:buFontTx/>
              <a:buNone/>
              <a:defRPr sz="1000">
                <a:solidFill>
                  <a:schemeClr val="tx1">
                    <a:lumMod val="50000"/>
                    <a:lumOff val="50000"/>
                  </a:schemeClr>
                </a:solidFill>
                <a:latin typeface="Open Sans Semibold"/>
                <a:cs typeface="Open Sans Semibold"/>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dirty="0"/>
          </a:p>
        </p:txBody>
      </p:sp>
      <p:sp>
        <p:nvSpPr>
          <p:cNvPr id="10" name="Text Placeholder 2"/>
          <p:cNvSpPr>
            <a:spLocks noGrp="1"/>
          </p:cNvSpPr>
          <p:nvPr>
            <p:ph type="body" sz="quarter" idx="35"/>
          </p:nvPr>
        </p:nvSpPr>
        <p:spPr>
          <a:xfrm>
            <a:off x="533400" y="2678430"/>
            <a:ext cx="2133600" cy="274320"/>
          </a:xfrm>
        </p:spPr>
        <p:txBody>
          <a:bodyPr>
            <a:noAutofit/>
          </a:bodyPr>
          <a:lstStyle>
            <a:lvl1pPr marL="0" indent="0">
              <a:buNone/>
              <a:defRPr sz="1300">
                <a:solidFill>
                  <a:schemeClr val="tx1"/>
                </a:solidFill>
                <a:latin typeface="Open Sans Bold"/>
                <a:cs typeface="Open Sans Bold"/>
              </a:defRPr>
            </a:lvl1pPr>
          </a:lstStyle>
          <a:p>
            <a:pPr lvl="0"/>
            <a:endParaRPr lang="en-JM" dirty="0"/>
          </a:p>
        </p:txBody>
      </p:sp>
      <p:sp>
        <p:nvSpPr>
          <p:cNvPr id="11" name="Text Placeholder 14"/>
          <p:cNvSpPr>
            <a:spLocks noGrp="1"/>
          </p:cNvSpPr>
          <p:nvPr>
            <p:ph type="body" sz="quarter" idx="36"/>
          </p:nvPr>
        </p:nvSpPr>
        <p:spPr>
          <a:xfrm>
            <a:off x="533400" y="2876550"/>
            <a:ext cx="2819400" cy="609600"/>
          </a:xfrm>
        </p:spPr>
        <p:txBody>
          <a:bodyPr>
            <a:normAutofit/>
          </a:bodyPr>
          <a:lstStyle>
            <a:lvl1pPr marL="0" indent="0">
              <a:buFontTx/>
              <a:buNone/>
              <a:defRPr sz="1000">
                <a:solidFill>
                  <a:schemeClr val="tx1">
                    <a:lumMod val="50000"/>
                    <a:lumOff val="50000"/>
                  </a:schemeClr>
                </a:solidFill>
                <a:latin typeface="Open Sans Semibold"/>
                <a:cs typeface="Open Sans Semibold"/>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dirty="0"/>
          </a:p>
        </p:txBody>
      </p:sp>
      <p:sp>
        <p:nvSpPr>
          <p:cNvPr id="12" name="Text Placeholder 2"/>
          <p:cNvSpPr>
            <a:spLocks noGrp="1"/>
          </p:cNvSpPr>
          <p:nvPr>
            <p:ph type="body" sz="quarter" idx="37"/>
          </p:nvPr>
        </p:nvSpPr>
        <p:spPr>
          <a:xfrm>
            <a:off x="533400" y="3745230"/>
            <a:ext cx="2133600" cy="274320"/>
          </a:xfrm>
        </p:spPr>
        <p:txBody>
          <a:bodyPr>
            <a:noAutofit/>
          </a:bodyPr>
          <a:lstStyle>
            <a:lvl1pPr marL="0" indent="0">
              <a:buNone/>
              <a:defRPr sz="1300">
                <a:solidFill>
                  <a:schemeClr val="tx1"/>
                </a:solidFill>
                <a:latin typeface="Open Sans Bold"/>
                <a:cs typeface="Open Sans Bold"/>
              </a:defRPr>
            </a:lvl1pPr>
          </a:lstStyle>
          <a:p>
            <a:pPr lvl="0"/>
            <a:endParaRPr lang="en-JM" dirty="0"/>
          </a:p>
        </p:txBody>
      </p:sp>
      <p:sp>
        <p:nvSpPr>
          <p:cNvPr id="13" name="Text Placeholder 14"/>
          <p:cNvSpPr>
            <a:spLocks noGrp="1"/>
          </p:cNvSpPr>
          <p:nvPr>
            <p:ph type="body" sz="quarter" idx="38"/>
          </p:nvPr>
        </p:nvSpPr>
        <p:spPr>
          <a:xfrm>
            <a:off x="533400" y="3943350"/>
            <a:ext cx="2819400" cy="609600"/>
          </a:xfrm>
        </p:spPr>
        <p:txBody>
          <a:bodyPr>
            <a:normAutofit/>
          </a:bodyPr>
          <a:lstStyle>
            <a:lvl1pPr marL="0" indent="0">
              <a:buFontTx/>
              <a:buNone/>
              <a:defRPr sz="1000">
                <a:solidFill>
                  <a:schemeClr val="tx1">
                    <a:lumMod val="50000"/>
                    <a:lumOff val="50000"/>
                  </a:schemeClr>
                </a:solidFill>
                <a:latin typeface="Open Sans Semibold"/>
                <a:cs typeface="Open Sans Semibold"/>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dirty="0"/>
          </a:p>
        </p:txBody>
      </p:sp>
      <p:sp>
        <p:nvSpPr>
          <p:cNvPr id="15"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7"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2103071832"/>
      </p:ext>
    </p:extLst>
  </p:cSld>
  <p:clrMapOvr>
    <a:masterClrMapping/>
  </p:clrMapOvr>
  <p:transition spd="slow">
    <p:push dir="u"/>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6_Title and Content">
    <p:spTree>
      <p:nvGrpSpPr>
        <p:cNvPr id="1" name=""/>
        <p:cNvGrpSpPr/>
        <p:nvPr/>
      </p:nvGrpSpPr>
      <p:grpSpPr>
        <a:xfrm>
          <a:off x="0" y="0"/>
          <a:ext cx="0" cy="0"/>
          <a:chOff x="0" y="0"/>
          <a:chExt cx="0" cy="0"/>
        </a:xfrm>
      </p:grpSpPr>
      <p:sp>
        <p:nvSpPr>
          <p:cNvPr id="17" name="Picture Placeholder 16"/>
          <p:cNvSpPr>
            <a:spLocks noGrp="1"/>
          </p:cNvSpPr>
          <p:nvPr>
            <p:ph type="pic" sz="quarter" idx="59"/>
          </p:nvPr>
        </p:nvSpPr>
        <p:spPr>
          <a:xfrm>
            <a:off x="1216" y="-18290"/>
            <a:ext cx="9144000" cy="3656840"/>
          </a:xfrm>
        </p:spPr>
        <p:txBody>
          <a:bodyPr>
            <a:normAutofit/>
          </a:bodyPr>
          <a:lstStyle>
            <a:lvl1pPr>
              <a:defRPr sz="1400">
                <a:solidFill>
                  <a:srgbClr val="17375E"/>
                </a:solidFill>
              </a:defRPr>
            </a:lvl1pPr>
          </a:lstStyle>
          <a:p>
            <a:endParaRPr lang="en-JM"/>
          </a:p>
        </p:txBody>
      </p:sp>
    </p:spTree>
    <p:extLst>
      <p:ext uri="{BB962C8B-B14F-4D97-AF65-F5344CB8AC3E}">
        <p14:creationId xmlns:p14="http://schemas.microsoft.com/office/powerpoint/2010/main" val="187854369"/>
      </p:ext>
    </p:extLst>
  </p:cSld>
  <p:clrMapOvr>
    <a:masterClrMapping/>
  </p:clrMapOvr>
  <p:transition spd="slow">
    <p:push dir="u"/>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0_Title and Content">
    <p:spTree>
      <p:nvGrpSpPr>
        <p:cNvPr id="1" name=""/>
        <p:cNvGrpSpPr/>
        <p:nvPr/>
      </p:nvGrpSpPr>
      <p:grpSpPr>
        <a:xfrm>
          <a:off x="0" y="0"/>
          <a:ext cx="0" cy="0"/>
          <a:chOff x="0" y="0"/>
          <a:chExt cx="0" cy="0"/>
        </a:xfrm>
      </p:grpSpPr>
      <p:sp>
        <p:nvSpPr>
          <p:cNvPr id="17" name="Picture Placeholder 16"/>
          <p:cNvSpPr>
            <a:spLocks noGrp="1"/>
          </p:cNvSpPr>
          <p:nvPr>
            <p:ph type="pic" sz="quarter" idx="59"/>
          </p:nvPr>
        </p:nvSpPr>
        <p:spPr>
          <a:xfrm>
            <a:off x="1216" y="-18290"/>
            <a:ext cx="9144000" cy="5161790"/>
          </a:xfrm>
        </p:spPr>
        <p:txBody>
          <a:bodyPr>
            <a:normAutofit/>
          </a:bodyPr>
          <a:lstStyle>
            <a:lvl1pPr>
              <a:defRPr sz="1400">
                <a:solidFill>
                  <a:srgbClr val="17375E"/>
                </a:solidFill>
              </a:defRPr>
            </a:lvl1pPr>
          </a:lstStyle>
          <a:p>
            <a:endParaRPr lang="en-JM"/>
          </a:p>
        </p:txBody>
      </p:sp>
      <p:sp>
        <p:nvSpPr>
          <p:cNvPr id="3" name="Picture Placeholder 2"/>
          <p:cNvSpPr>
            <a:spLocks noGrp="1"/>
          </p:cNvSpPr>
          <p:nvPr>
            <p:ph type="pic" sz="quarter" idx="60"/>
          </p:nvPr>
        </p:nvSpPr>
        <p:spPr>
          <a:xfrm>
            <a:off x="6096000" y="1123951"/>
            <a:ext cx="1676400" cy="2915999"/>
          </a:xfrm>
        </p:spPr>
        <p:txBody>
          <a:bodyPr/>
          <a:lstStyle/>
          <a:p>
            <a:endParaRPr lang="en-US"/>
          </a:p>
        </p:txBody>
      </p:sp>
    </p:spTree>
    <p:extLst>
      <p:ext uri="{BB962C8B-B14F-4D97-AF65-F5344CB8AC3E}">
        <p14:creationId xmlns:p14="http://schemas.microsoft.com/office/powerpoint/2010/main" val="410792525"/>
      </p:ext>
    </p:extLst>
  </p:cSld>
  <p:clrMapOvr>
    <a:masterClrMapping/>
  </p:clrMapOvr>
  <p:transition spd="slow">
    <p:push dir="u"/>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7" name="Picture Placeholder 3"/>
          <p:cNvSpPr>
            <a:spLocks noGrp="1"/>
          </p:cNvSpPr>
          <p:nvPr>
            <p:ph type="pic" sz="quarter" idx="56"/>
          </p:nvPr>
        </p:nvSpPr>
        <p:spPr>
          <a:xfrm>
            <a:off x="609600" y="1657350"/>
            <a:ext cx="2133600" cy="1371600"/>
          </a:xfrm>
        </p:spPr>
        <p:txBody>
          <a:bodyPr>
            <a:normAutofit/>
          </a:bodyPr>
          <a:lstStyle>
            <a:lvl1pPr marL="0" indent="0">
              <a:buFontTx/>
              <a:buNone/>
              <a:defRPr sz="1100">
                <a:solidFill>
                  <a:srgbClr val="17252F"/>
                </a:solidFill>
              </a:defRPr>
            </a:lvl1pPr>
          </a:lstStyle>
          <a:p>
            <a:endParaRPr lang="en-JM"/>
          </a:p>
        </p:txBody>
      </p:sp>
      <p:sp>
        <p:nvSpPr>
          <p:cNvPr id="8" name="Picture Placeholder 3"/>
          <p:cNvSpPr>
            <a:spLocks noGrp="1"/>
          </p:cNvSpPr>
          <p:nvPr>
            <p:ph type="pic" sz="quarter" idx="57"/>
          </p:nvPr>
        </p:nvSpPr>
        <p:spPr>
          <a:xfrm>
            <a:off x="2836862" y="1657350"/>
            <a:ext cx="2133600" cy="1371600"/>
          </a:xfrm>
        </p:spPr>
        <p:txBody>
          <a:bodyPr>
            <a:normAutofit/>
          </a:bodyPr>
          <a:lstStyle>
            <a:lvl1pPr marL="0" indent="0">
              <a:buFontTx/>
              <a:buNone/>
              <a:defRPr sz="1100">
                <a:solidFill>
                  <a:srgbClr val="17252F"/>
                </a:solidFill>
              </a:defRPr>
            </a:lvl1pPr>
          </a:lstStyle>
          <a:p>
            <a:endParaRPr lang="en-JM"/>
          </a:p>
        </p:txBody>
      </p:sp>
      <p:sp>
        <p:nvSpPr>
          <p:cNvPr id="9" name="Picture Placeholder 3"/>
          <p:cNvSpPr>
            <a:spLocks noGrp="1"/>
          </p:cNvSpPr>
          <p:nvPr>
            <p:ph type="pic" sz="quarter" idx="58"/>
          </p:nvPr>
        </p:nvSpPr>
        <p:spPr>
          <a:xfrm>
            <a:off x="609600" y="3105150"/>
            <a:ext cx="2133600" cy="1371600"/>
          </a:xfrm>
        </p:spPr>
        <p:txBody>
          <a:bodyPr>
            <a:normAutofit/>
          </a:bodyPr>
          <a:lstStyle>
            <a:lvl1pPr marL="0" indent="0">
              <a:buFontTx/>
              <a:buNone/>
              <a:defRPr sz="1100">
                <a:solidFill>
                  <a:srgbClr val="17252F"/>
                </a:solidFill>
              </a:defRPr>
            </a:lvl1pPr>
          </a:lstStyle>
          <a:p>
            <a:endParaRPr lang="en-JM"/>
          </a:p>
        </p:txBody>
      </p:sp>
      <p:sp>
        <p:nvSpPr>
          <p:cNvPr id="10" name="Picture Placeholder 3"/>
          <p:cNvSpPr>
            <a:spLocks noGrp="1"/>
          </p:cNvSpPr>
          <p:nvPr>
            <p:ph type="pic" sz="quarter" idx="59"/>
          </p:nvPr>
        </p:nvSpPr>
        <p:spPr>
          <a:xfrm>
            <a:off x="2836862" y="3105150"/>
            <a:ext cx="2133600" cy="1371600"/>
          </a:xfrm>
        </p:spPr>
        <p:txBody>
          <a:bodyPr>
            <a:normAutofit/>
          </a:bodyPr>
          <a:lstStyle>
            <a:lvl1pPr marL="0" indent="0">
              <a:buFontTx/>
              <a:buNone/>
              <a:defRPr sz="1100">
                <a:solidFill>
                  <a:srgbClr val="17252F"/>
                </a:solidFill>
              </a:defRPr>
            </a:lvl1pPr>
          </a:lstStyle>
          <a:p>
            <a:endParaRPr lang="en-JM"/>
          </a:p>
        </p:txBody>
      </p:sp>
      <p:sp>
        <p:nvSpPr>
          <p:cNvPr id="12"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4"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266816945"/>
      </p:ext>
    </p:extLst>
  </p:cSld>
  <p:clrMapOvr>
    <a:masterClrMapping/>
  </p:clrMapOvr>
  <p:transition spd="slow">
    <p:push dir="u"/>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8" name="Text Placeholder 7"/>
          <p:cNvSpPr txBox="1">
            <a:spLocks/>
          </p:cNvSpPr>
          <p:nvPr userDrawn="1"/>
        </p:nvSpPr>
        <p:spPr>
          <a:xfrm>
            <a:off x="0" y="0"/>
            <a:ext cx="9143999" cy="3181350"/>
          </a:xfrm>
          <a:prstGeom prst="rect">
            <a:avLst/>
          </a:prstGeom>
          <a:solidFill>
            <a:schemeClr val="accent1"/>
          </a:solidFill>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1600" kern="1200">
                <a:solidFill>
                  <a:schemeClr val="bg1">
                    <a:lumMod val="65000"/>
                  </a:schemeClr>
                </a:solidFill>
                <a:latin typeface="Calibri"/>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bg1">
                    <a:lumMod val="65000"/>
                  </a:schemeClr>
                </a:solidFill>
                <a:latin typeface="Calibri"/>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bg1">
                    <a:lumMod val="65000"/>
                  </a:schemeClr>
                </a:solidFill>
                <a:latin typeface="Calibri"/>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bg1">
                    <a:lumMod val="65000"/>
                  </a:schemeClr>
                </a:solidFill>
                <a:latin typeface="Calibri"/>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bg1">
                    <a:lumMod val="65000"/>
                  </a:schemeClr>
                </a:solidFill>
                <a:latin typeface="Calibri"/>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800" dirty="0">
              <a:solidFill>
                <a:srgbClr val="FFFFFF"/>
              </a:solidFill>
              <a:latin typeface="Open Sans Semibold"/>
              <a:cs typeface="Open Sans Semibold"/>
            </a:endParaRPr>
          </a:p>
        </p:txBody>
      </p:sp>
      <p:pic>
        <p:nvPicPr>
          <p:cNvPr id="9" name="Picture 8" descr="MacBook-Pro-mockup.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72012" y="1428750"/>
            <a:ext cx="3799976" cy="2362199"/>
          </a:xfrm>
          <a:prstGeom prst="rect">
            <a:avLst/>
          </a:prstGeom>
        </p:spPr>
      </p:pic>
      <p:sp>
        <p:nvSpPr>
          <p:cNvPr id="10" name="Picture Placeholder 2"/>
          <p:cNvSpPr>
            <a:spLocks noGrp="1"/>
          </p:cNvSpPr>
          <p:nvPr>
            <p:ph type="pic" sz="quarter" idx="13"/>
          </p:nvPr>
        </p:nvSpPr>
        <p:spPr>
          <a:xfrm>
            <a:off x="3160566" y="1598400"/>
            <a:ext cx="2808000" cy="1760694"/>
          </a:xfrm>
        </p:spPr>
        <p:txBody>
          <a:bodyPr>
            <a:normAutofit/>
          </a:bodyPr>
          <a:lstStyle>
            <a:lvl1pPr>
              <a:defRPr sz="1050">
                <a:solidFill>
                  <a:schemeClr val="bg1"/>
                </a:solidFill>
              </a:defRPr>
            </a:lvl1pPr>
          </a:lstStyle>
          <a:p>
            <a:endParaRPr lang="en-JM" dirty="0"/>
          </a:p>
        </p:txBody>
      </p:sp>
      <p:sp>
        <p:nvSpPr>
          <p:cNvPr id="6" name="Title Placeholder 1"/>
          <p:cNvSpPr>
            <a:spLocks noGrp="1"/>
          </p:cNvSpPr>
          <p:nvPr>
            <p:ph type="title"/>
          </p:nvPr>
        </p:nvSpPr>
        <p:spPr>
          <a:xfrm>
            <a:off x="762000" y="438150"/>
            <a:ext cx="7620000" cy="857250"/>
          </a:xfrm>
          <a:prstGeom prst="rect">
            <a:avLst/>
          </a:prstGeom>
        </p:spPr>
        <p:txBody>
          <a:bodyPr vert="horz" lIns="91440" tIns="45720" rIns="91440" bIns="45720" rtlCol="0" anchor="ctr">
            <a:normAutofit/>
          </a:bodyPr>
          <a:lstStyle>
            <a:lvl1pPr algn="ctr">
              <a:defRPr>
                <a:solidFill>
                  <a:schemeClr val="bg2"/>
                </a:solidFill>
              </a:defRPr>
            </a:lvl1pPr>
          </a:lstStyle>
          <a:p>
            <a:r>
              <a:rPr lang="en-US" dirty="0" smtClean="0"/>
              <a:t>Click to edit Master title style</a:t>
            </a:r>
            <a:endParaRPr lang="en-JM" dirty="0"/>
          </a:p>
        </p:txBody>
      </p:sp>
      <p:sp>
        <p:nvSpPr>
          <p:cNvPr id="7" name="Text Placeholder 17"/>
          <p:cNvSpPr>
            <a:spLocks noGrp="1"/>
          </p:cNvSpPr>
          <p:nvPr>
            <p:ph type="body" sz="quarter" idx="24"/>
          </p:nvPr>
        </p:nvSpPr>
        <p:spPr>
          <a:xfrm>
            <a:off x="2057400" y="457200"/>
            <a:ext cx="5029200" cy="323850"/>
          </a:xfrm>
        </p:spPr>
        <p:txBody>
          <a:bodyPr>
            <a:noAutofit/>
          </a:bodyPr>
          <a:lstStyle>
            <a:lvl1pPr marL="0" indent="0" algn="ctr">
              <a:buFontTx/>
              <a:buNone/>
              <a:defRPr sz="1300" b="0" kern="0" spc="0">
                <a:solidFill>
                  <a:schemeClr val="bg2"/>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Tree>
    <p:extLst>
      <p:ext uri="{BB962C8B-B14F-4D97-AF65-F5344CB8AC3E}">
        <p14:creationId xmlns:p14="http://schemas.microsoft.com/office/powerpoint/2010/main" val="1684522335"/>
      </p:ext>
    </p:extLst>
  </p:cSld>
  <p:clrMapOvr>
    <a:masterClrMapping/>
  </p:clrMapOvr>
  <p:transition spd="slow">
    <p:push dir="u"/>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8_Title and Content">
    <p:spTree>
      <p:nvGrpSpPr>
        <p:cNvPr id="1" name=""/>
        <p:cNvGrpSpPr/>
        <p:nvPr/>
      </p:nvGrpSpPr>
      <p:grpSpPr>
        <a:xfrm>
          <a:off x="0" y="0"/>
          <a:ext cx="0" cy="0"/>
          <a:chOff x="0" y="0"/>
          <a:chExt cx="0" cy="0"/>
        </a:xfrm>
      </p:grpSpPr>
      <p:sp>
        <p:nvSpPr>
          <p:cNvPr id="8" name="Text Placeholder 7"/>
          <p:cNvSpPr txBox="1">
            <a:spLocks/>
          </p:cNvSpPr>
          <p:nvPr userDrawn="1"/>
        </p:nvSpPr>
        <p:spPr>
          <a:xfrm>
            <a:off x="0" y="0"/>
            <a:ext cx="9143999" cy="2952750"/>
          </a:xfrm>
          <a:prstGeom prst="rect">
            <a:avLst/>
          </a:prstGeom>
          <a:solidFill>
            <a:schemeClr val="accent3"/>
          </a:solidFill>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1600" kern="1200">
                <a:solidFill>
                  <a:schemeClr val="bg1">
                    <a:lumMod val="65000"/>
                  </a:schemeClr>
                </a:solidFill>
                <a:latin typeface="Calibri"/>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bg1">
                    <a:lumMod val="65000"/>
                  </a:schemeClr>
                </a:solidFill>
                <a:latin typeface="Calibri"/>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bg1">
                    <a:lumMod val="65000"/>
                  </a:schemeClr>
                </a:solidFill>
                <a:latin typeface="Calibri"/>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bg1">
                    <a:lumMod val="65000"/>
                  </a:schemeClr>
                </a:solidFill>
                <a:latin typeface="Calibri"/>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bg1">
                    <a:lumMod val="65000"/>
                  </a:schemeClr>
                </a:solidFill>
                <a:latin typeface="Calibri"/>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800" dirty="0">
              <a:solidFill>
                <a:srgbClr val="FFFFFF"/>
              </a:solidFill>
              <a:latin typeface="Open Sans Semibold"/>
              <a:cs typeface="Open Sans Semibold"/>
            </a:endParaRPr>
          </a:p>
        </p:txBody>
      </p:sp>
      <p:sp>
        <p:nvSpPr>
          <p:cNvPr id="11" name="Picture Placeholder 28"/>
          <p:cNvSpPr>
            <a:spLocks noGrp="1"/>
          </p:cNvSpPr>
          <p:nvPr>
            <p:ph type="pic" sz="quarter" idx="51"/>
          </p:nvPr>
        </p:nvSpPr>
        <p:spPr>
          <a:xfrm>
            <a:off x="3810000" y="666750"/>
            <a:ext cx="1527048" cy="1527048"/>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Open Sans Semibold"/>
                <a:cs typeface="Open Sans Semibold"/>
              </a:defRPr>
            </a:lvl1pPr>
          </a:lstStyle>
          <a:p>
            <a:endParaRPr lang="en-JM" dirty="0"/>
          </a:p>
        </p:txBody>
      </p:sp>
    </p:spTree>
    <p:extLst>
      <p:ext uri="{BB962C8B-B14F-4D97-AF65-F5344CB8AC3E}">
        <p14:creationId xmlns:p14="http://schemas.microsoft.com/office/powerpoint/2010/main" val="50813141"/>
      </p:ext>
    </p:extLst>
  </p:cSld>
  <p:clrMapOvr>
    <a:masterClrMapping/>
  </p:clrMapOvr>
  <p:transition spd="slow">
    <p:push dir="u"/>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15" name="Picture Placeholder 17"/>
          <p:cNvSpPr>
            <a:spLocks noGrp="1" noChangeAspect="1"/>
          </p:cNvSpPr>
          <p:nvPr>
            <p:ph type="pic" sz="quarter" idx="23"/>
          </p:nvPr>
        </p:nvSpPr>
        <p:spPr>
          <a:xfrm>
            <a:off x="4086001" y="1218752"/>
            <a:ext cx="971999" cy="971998"/>
          </a:xfrm>
          <a:prstGeom prst="ellipse">
            <a:avLst/>
          </a:prstGeom>
          <a:ln w="28575" cmpd="sng">
            <a:solidFill>
              <a:srgbClr val="FFFFFF"/>
            </a:solidFill>
          </a:ln>
        </p:spPr>
        <p:txBody>
          <a:bodyPr>
            <a:normAutofit/>
          </a:bodyPr>
          <a:lstStyle>
            <a:lvl1pPr marL="0" indent="0" algn="ctr">
              <a:buFontTx/>
              <a:buNone/>
              <a:defRPr sz="1100">
                <a:solidFill>
                  <a:schemeClr val="bg1"/>
                </a:solidFill>
              </a:defRPr>
            </a:lvl1pPr>
          </a:lstStyle>
          <a:p>
            <a:endParaRPr lang="en-JM"/>
          </a:p>
        </p:txBody>
      </p:sp>
      <p:sp>
        <p:nvSpPr>
          <p:cNvPr id="16" name="Title Placeholder 1"/>
          <p:cNvSpPr>
            <a:spLocks noGrp="1"/>
          </p:cNvSpPr>
          <p:nvPr>
            <p:ph type="title"/>
          </p:nvPr>
        </p:nvSpPr>
        <p:spPr>
          <a:xfrm>
            <a:off x="609600" y="2240573"/>
            <a:ext cx="8229600" cy="857250"/>
          </a:xfrm>
          <a:prstGeom prst="rect">
            <a:avLst/>
          </a:prstGeom>
        </p:spPr>
        <p:txBody>
          <a:bodyPr vert="horz" lIns="91440" tIns="45720" rIns="91440" bIns="45720" rtlCol="0" anchor="ctr">
            <a:normAutofit/>
          </a:bodyPr>
          <a:lstStyle>
            <a:lvl1pPr>
              <a:defRPr sz="2400">
                <a:solidFill>
                  <a:schemeClr val="bg1">
                    <a:lumMod val="10000"/>
                  </a:schemeClr>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377413453"/>
      </p:ext>
    </p:extLst>
  </p:cSld>
  <p:clrMapOvr>
    <a:masterClrMapping/>
  </p:clrMapOvr>
  <p:transition spd="slow">
    <p:push dir="u"/>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pic>
        <p:nvPicPr>
          <p:cNvPr id="9" name="Picture 8" descr="MacBook-Pro-mockup.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600" y="1710833"/>
            <a:ext cx="4817160" cy="2994517"/>
          </a:xfrm>
          <a:prstGeom prst="rect">
            <a:avLst/>
          </a:prstGeom>
        </p:spPr>
      </p:pic>
      <p:sp>
        <p:nvSpPr>
          <p:cNvPr id="10" name="Picture Placeholder 2"/>
          <p:cNvSpPr>
            <a:spLocks noGrp="1"/>
          </p:cNvSpPr>
          <p:nvPr>
            <p:ph type="pic" sz="quarter" idx="13"/>
          </p:nvPr>
        </p:nvSpPr>
        <p:spPr>
          <a:xfrm>
            <a:off x="1231200" y="1926000"/>
            <a:ext cx="3564000" cy="2232000"/>
          </a:xfrm>
        </p:spPr>
        <p:txBody>
          <a:bodyPr>
            <a:normAutofit/>
          </a:bodyPr>
          <a:lstStyle>
            <a:lvl1pPr>
              <a:defRPr sz="1400">
                <a:solidFill>
                  <a:schemeClr val="bg1"/>
                </a:solidFill>
              </a:defRPr>
            </a:lvl1pPr>
          </a:lstStyle>
          <a:p>
            <a:endParaRPr lang="en-JM"/>
          </a:p>
        </p:txBody>
      </p:sp>
      <p:sp>
        <p:nvSpPr>
          <p:cNvPr id="8"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1"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1767582687"/>
      </p:ext>
    </p:extLst>
  </p:cSld>
  <p:clrMapOvr>
    <a:masterClrMapping/>
  </p:clrMapOvr>
  <p:transition spd="slow">
    <p:push dir="u"/>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9144000" cy="5143500"/>
          </a:xfrm>
        </p:spPr>
        <p:txBody>
          <a:bodyPr/>
          <a:lstStyle/>
          <a:p>
            <a:endParaRPr lang="en-JM"/>
          </a:p>
        </p:txBody>
      </p:sp>
    </p:spTree>
    <p:extLst>
      <p:ext uri="{BB962C8B-B14F-4D97-AF65-F5344CB8AC3E}">
        <p14:creationId xmlns:p14="http://schemas.microsoft.com/office/powerpoint/2010/main" val="17468764"/>
      </p:ext>
    </p:extLst>
  </p:cSld>
  <p:clrMapOvr>
    <a:masterClrMapping/>
  </p:clrMapOvr>
  <p:transition spd="slow">
    <p:push dir="u"/>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572000" cy="5143500"/>
          </a:xfrm>
        </p:spPr>
        <p:txBody>
          <a:bodyPr/>
          <a:lstStyle/>
          <a:p>
            <a:endParaRPr lang="en-JM"/>
          </a:p>
        </p:txBody>
      </p:sp>
      <p:sp>
        <p:nvSpPr>
          <p:cNvPr id="18" name="Text Placeholder 17"/>
          <p:cNvSpPr>
            <a:spLocks noGrp="1"/>
          </p:cNvSpPr>
          <p:nvPr>
            <p:ph type="body" sz="quarter" idx="15"/>
          </p:nvPr>
        </p:nvSpPr>
        <p:spPr>
          <a:xfrm>
            <a:off x="5029200" y="2041523"/>
            <a:ext cx="3505200" cy="990600"/>
          </a:xfrm>
        </p:spPr>
        <p:txBody>
          <a:bodyPr>
            <a:noAutofit/>
          </a:bodyPr>
          <a:lstStyle>
            <a:lvl1pPr marL="0" indent="0">
              <a:buFontTx/>
              <a:buNone/>
              <a:defRPr sz="1000">
                <a:solidFill>
                  <a:schemeClr val="tx1">
                    <a:lumMod val="50000"/>
                    <a:lumOff val="50000"/>
                  </a:schemeClr>
                </a:solidFill>
                <a:latin typeface="Open Sans Semibold"/>
                <a:cs typeface="Open Sans Semibold"/>
              </a:defRPr>
            </a:lvl1pPr>
            <a:lvl2pPr marL="457200" indent="0">
              <a:buFontTx/>
              <a:buNone/>
              <a:defRPr sz="1100"/>
            </a:lvl2pPr>
            <a:lvl3pPr marL="914400" indent="0">
              <a:buFontTx/>
              <a:buNone/>
              <a:defRPr sz="1100"/>
            </a:lvl3pPr>
            <a:lvl4pPr marL="1371600" indent="0">
              <a:buFontTx/>
              <a:buNone/>
              <a:defRPr sz="1100"/>
            </a:lvl4pPr>
            <a:lvl5pPr marL="1828800" indent="0">
              <a:buFontTx/>
              <a:buNone/>
              <a:defRPr sz="1100"/>
            </a:lvl5pPr>
          </a:lstStyle>
          <a:p>
            <a:pPr lvl="0"/>
            <a:endParaRPr lang="en-JM" dirty="0"/>
          </a:p>
        </p:txBody>
      </p:sp>
      <p:sp>
        <p:nvSpPr>
          <p:cNvPr id="20" name="Content Placeholder 19"/>
          <p:cNvSpPr>
            <a:spLocks noGrp="1"/>
          </p:cNvSpPr>
          <p:nvPr>
            <p:ph sz="quarter" idx="16"/>
          </p:nvPr>
        </p:nvSpPr>
        <p:spPr>
          <a:xfrm>
            <a:off x="5638800" y="3108325"/>
            <a:ext cx="2438400" cy="307975"/>
          </a:xfrm>
          <a:prstGeom prst="rect">
            <a:avLst/>
          </a:prstGeom>
          <a:noFill/>
        </p:spPr>
        <p:txBody>
          <a:bodyPr>
            <a:noAutofit/>
          </a:bodyPr>
          <a:lstStyle>
            <a:lvl1pPr marL="0" indent="0">
              <a:buFontTx/>
              <a:buNone/>
              <a:defRPr sz="1000">
                <a:solidFill>
                  <a:schemeClr val="tx1">
                    <a:lumMod val="50000"/>
                    <a:lumOff val="50000"/>
                  </a:schemeClr>
                </a:solidFill>
                <a:latin typeface="Open Sans Semibold"/>
                <a:cs typeface="Open Sans Semibold"/>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dirty="0"/>
          </a:p>
        </p:txBody>
      </p:sp>
      <p:sp>
        <p:nvSpPr>
          <p:cNvPr id="21" name="Content Placeholder 19"/>
          <p:cNvSpPr>
            <a:spLocks noGrp="1"/>
          </p:cNvSpPr>
          <p:nvPr>
            <p:ph sz="quarter" idx="17"/>
          </p:nvPr>
        </p:nvSpPr>
        <p:spPr>
          <a:xfrm>
            <a:off x="5638800" y="3562350"/>
            <a:ext cx="2438400" cy="465119"/>
          </a:xfrm>
          <a:prstGeom prst="rect">
            <a:avLst/>
          </a:prstGeom>
          <a:noFill/>
        </p:spPr>
        <p:txBody>
          <a:bodyPr>
            <a:noAutofit/>
          </a:bodyPr>
          <a:lstStyle>
            <a:lvl1pPr marL="0" indent="0">
              <a:buFontTx/>
              <a:buNone/>
              <a:defRPr sz="1000">
                <a:solidFill>
                  <a:schemeClr val="tx1">
                    <a:lumMod val="50000"/>
                    <a:lumOff val="50000"/>
                  </a:schemeClr>
                </a:solidFill>
                <a:latin typeface="Open Sans Semibold"/>
                <a:cs typeface="Open Sans Semibold"/>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dirty="0"/>
          </a:p>
        </p:txBody>
      </p:sp>
      <p:sp>
        <p:nvSpPr>
          <p:cNvPr id="23" name="Text Placeholder 22"/>
          <p:cNvSpPr>
            <a:spLocks noGrp="1"/>
          </p:cNvSpPr>
          <p:nvPr>
            <p:ph type="body" sz="quarter" idx="18"/>
          </p:nvPr>
        </p:nvSpPr>
        <p:spPr>
          <a:xfrm>
            <a:off x="5029200" y="1733552"/>
            <a:ext cx="3505200" cy="357187"/>
          </a:xfrm>
        </p:spPr>
        <p:txBody>
          <a:bodyPr>
            <a:noAutofit/>
          </a:bodyPr>
          <a:lstStyle>
            <a:lvl1pPr marL="0" indent="0">
              <a:buFontTx/>
              <a:buNone/>
              <a:defRPr sz="1100">
                <a:solidFill>
                  <a:schemeClr val="tx1"/>
                </a:solidFill>
                <a:latin typeface="Open Sans Bold"/>
                <a:ea typeface="Open Sans Semibold"/>
                <a:cs typeface="Open Sans Bold"/>
              </a:defRPr>
            </a:lvl1pPr>
            <a:lvl2pPr marL="457200" indent="0">
              <a:buFontTx/>
              <a:buNone/>
              <a:defRPr sz="1300">
                <a:latin typeface="Open Sans" pitchFamily="34" charset="0"/>
                <a:ea typeface="Open Sans" pitchFamily="34" charset="0"/>
                <a:cs typeface="Open Sans" pitchFamily="34" charset="0"/>
              </a:defRPr>
            </a:lvl2pPr>
            <a:lvl3pPr marL="914400" indent="0">
              <a:buFontTx/>
              <a:buNone/>
              <a:defRPr sz="1300">
                <a:latin typeface="Open Sans" pitchFamily="34" charset="0"/>
                <a:ea typeface="Open Sans" pitchFamily="34" charset="0"/>
                <a:cs typeface="Open Sans" pitchFamily="34" charset="0"/>
              </a:defRPr>
            </a:lvl3pPr>
            <a:lvl4pPr marL="1371600" indent="0">
              <a:buFontTx/>
              <a:buNone/>
              <a:defRPr sz="1300">
                <a:latin typeface="Open Sans" pitchFamily="34" charset="0"/>
                <a:ea typeface="Open Sans" pitchFamily="34" charset="0"/>
                <a:cs typeface="Open Sans" pitchFamily="34" charset="0"/>
              </a:defRPr>
            </a:lvl4pPr>
            <a:lvl5pPr marL="1828800" indent="0">
              <a:buFontTx/>
              <a:buNone/>
              <a:defRPr sz="1300">
                <a:latin typeface="Open Sans" pitchFamily="34" charset="0"/>
                <a:ea typeface="Open Sans" pitchFamily="34" charset="0"/>
                <a:cs typeface="Open Sans" pitchFamily="34" charset="0"/>
              </a:defRPr>
            </a:lvl5pPr>
          </a:lstStyle>
          <a:p>
            <a:pPr lvl="0"/>
            <a:endParaRPr lang="en-JM" dirty="0"/>
          </a:p>
        </p:txBody>
      </p:sp>
      <p:sp>
        <p:nvSpPr>
          <p:cNvPr id="9" name="Title Placeholder 1"/>
          <p:cNvSpPr>
            <a:spLocks noGrp="1"/>
          </p:cNvSpPr>
          <p:nvPr>
            <p:ph type="title"/>
          </p:nvPr>
        </p:nvSpPr>
        <p:spPr>
          <a:xfrm>
            <a:off x="4953000" y="438150"/>
            <a:ext cx="3048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1241578342"/>
      </p:ext>
    </p:extLst>
  </p:cSld>
  <p:clrMapOvr>
    <a:masterClrMapping/>
  </p:clrMapOvr>
  <p:transition spd="slow">
    <p:push dir="u"/>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10"/>
          <p:cNvSpPr>
            <a:spLocks noGrp="1"/>
          </p:cNvSpPr>
          <p:nvPr>
            <p:ph type="pic" sz="quarter" idx="26"/>
          </p:nvPr>
        </p:nvSpPr>
        <p:spPr>
          <a:xfrm>
            <a:off x="4724400" y="1657350"/>
            <a:ext cx="3733800" cy="2438400"/>
          </a:xfrm>
        </p:spPr>
        <p:txBody>
          <a:bodyPr>
            <a:normAutofit/>
          </a:bodyPr>
          <a:lstStyle>
            <a:lvl1pPr>
              <a:defRPr sz="1200"/>
            </a:lvl1pPr>
          </a:lstStyle>
          <a:p>
            <a:endParaRPr lang="en-US" dirty="0"/>
          </a:p>
        </p:txBody>
      </p:sp>
      <p:sp>
        <p:nvSpPr>
          <p:cNvPr id="6" name="Picture Placeholder 10"/>
          <p:cNvSpPr>
            <a:spLocks noGrp="1"/>
          </p:cNvSpPr>
          <p:nvPr>
            <p:ph type="pic" sz="quarter" idx="27"/>
          </p:nvPr>
        </p:nvSpPr>
        <p:spPr>
          <a:xfrm>
            <a:off x="685800" y="1657350"/>
            <a:ext cx="3733800" cy="2438400"/>
          </a:xfrm>
        </p:spPr>
        <p:txBody>
          <a:bodyPr>
            <a:normAutofit/>
          </a:bodyPr>
          <a:lstStyle>
            <a:lvl1pPr>
              <a:defRPr sz="1200"/>
            </a:lvl1pPr>
          </a:lstStyle>
          <a:p>
            <a:endParaRPr lang="en-US" dirty="0"/>
          </a:p>
        </p:txBody>
      </p:sp>
      <p:sp>
        <p:nvSpPr>
          <p:cNvPr id="9"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0"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3802131495"/>
      </p:ext>
    </p:extLst>
  </p:cSld>
  <p:clrMapOvr>
    <a:masterClrMapping/>
  </p:clrMapOvr>
  <p:transition spd="slow">
    <p:push dir="u"/>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6019800" cy="5143500"/>
          </a:xfrm>
        </p:spPr>
        <p:txBody>
          <a:bodyPr/>
          <a:lstStyle/>
          <a:p>
            <a:endParaRPr lang="en-JM"/>
          </a:p>
        </p:txBody>
      </p:sp>
      <p:sp>
        <p:nvSpPr>
          <p:cNvPr id="4" name="Title Placeholder 1"/>
          <p:cNvSpPr>
            <a:spLocks noGrp="1"/>
          </p:cNvSpPr>
          <p:nvPr>
            <p:ph type="title"/>
          </p:nvPr>
        </p:nvSpPr>
        <p:spPr>
          <a:xfrm>
            <a:off x="6324600" y="647700"/>
            <a:ext cx="16764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1960952362"/>
      </p:ext>
    </p:extLst>
  </p:cSld>
  <p:clrMapOvr>
    <a:masterClrMapping/>
  </p:clrMapOvr>
  <p:transition spd="slow">
    <p:push dir="u"/>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8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6019800" cy="5143500"/>
          </a:xfrm>
        </p:spPr>
        <p:txBody>
          <a:bodyPr/>
          <a:lstStyle/>
          <a:p>
            <a:endParaRPr lang="en-JM"/>
          </a:p>
        </p:txBody>
      </p:sp>
      <p:sp>
        <p:nvSpPr>
          <p:cNvPr id="4" name="Title Placeholder 1"/>
          <p:cNvSpPr>
            <a:spLocks noGrp="1"/>
          </p:cNvSpPr>
          <p:nvPr>
            <p:ph type="title"/>
          </p:nvPr>
        </p:nvSpPr>
        <p:spPr>
          <a:xfrm>
            <a:off x="6324600" y="647700"/>
            <a:ext cx="16764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
        <p:nvSpPr>
          <p:cNvPr id="6" name="Picture Placeholder 2"/>
          <p:cNvSpPr>
            <a:spLocks noGrp="1"/>
          </p:cNvSpPr>
          <p:nvPr>
            <p:ph type="pic" sz="quarter" idx="15"/>
          </p:nvPr>
        </p:nvSpPr>
        <p:spPr>
          <a:xfrm>
            <a:off x="609600" y="3714750"/>
            <a:ext cx="1219200" cy="838200"/>
          </a:xfrm>
        </p:spPr>
        <p:txBody>
          <a:bodyPr/>
          <a:lstStyle/>
          <a:p>
            <a:endParaRPr lang="en-US"/>
          </a:p>
        </p:txBody>
      </p:sp>
      <p:sp>
        <p:nvSpPr>
          <p:cNvPr id="7" name="Picture Placeholder 2"/>
          <p:cNvSpPr>
            <a:spLocks noGrp="1"/>
          </p:cNvSpPr>
          <p:nvPr>
            <p:ph type="pic" sz="quarter" idx="16"/>
          </p:nvPr>
        </p:nvSpPr>
        <p:spPr>
          <a:xfrm>
            <a:off x="1828800" y="3714750"/>
            <a:ext cx="1219200" cy="838200"/>
          </a:xfrm>
        </p:spPr>
        <p:txBody>
          <a:bodyPr/>
          <a:lstStyle/>
          <a:p>
            <a:endParaRPr lang="en-US"/>
          </a:p>
        </p:txBody>
      </p:sp>
      <p:sp>
        <p:nvSpPr>
          <p:cNvPr id="9" name="Picture Placeholder 2"/>
          <p:cNvSpPr>
            <a:spLocks noGrp="1"/>
          </p:cNvSpPr>
          <p:nvPr>
            <p:ph type="pic" sz="quarter" idx="17"/>
          </p:nvPr>
        </p:nvSpPr>
        <p:spPr>
          <a:xfrm>
            <a:off x="3048000" y="3714750"/>
            <a:ext cx="1219200" cy="838200"/>
          </a:xfrm>
        </p:spPr>
        <p:txBody>
          <a:bodyPr/>
          <a:lstStyle/>
          <a:p>
            <a:endParaRPr lang="en-US"/>
          </a:p>
        </p:txBody>
      </p:sp>
      <p:sp>
        <p:nvSpPr>
          <p:cNvPr id="10" name="Picture Placeholder 2"/>
          <p:cNvSpPr>
            <a:spLocks noGrp="1"/>
          </p:cNvSpPr>
          <p:nvPr>
            <p:ph type="pic" sz="quarter" idx="18"/>
          </p:nvPr>
        </p:nvSpPr>
        <p:spPr>
          <a:xfrm>
            <a:off x="4267200" y="3714750"/>
            <a:ext cx="1219200" cy="838200"/>
          </a:xfrm>
        </p:spPr>
        <p:txBody>
          <a:bodyPr/>
          <a:lstStyle/>
          <a:p>
            <a:endParaRPr lang="en-US"/>
          </a:p>
        </p:txBody>
      </p:sp>
    </p:spTree>
    <p:extLst>
      <p:ext uri="{BB962C8B-B14F-4D97-AF65-F5344CB8AC3E}">
        <p14:creationId xmlns:p14="http://schemas.microsoft.com/office/powerpoint/2010/main" val="755049746"/>
      </p:ext>
    </p:extLst>
  </p:cSld>
  <p:clrMapOvr>
    <a:masterClrMapping/>
  </p:clrMapOvr>
  <p:transition spd="slow">
    <p:push dir="u"/>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7" name="Picture Placeholder 3"/>
          <p:cNvSpPr>
            <a:spLocks noGrp="1"/>
          </p:cNvSpPr>
          <p:nvPr>
            <p:ph type="pic" sz="quarter" idx="63"/>
          </p:nvPr>
        </p:nvSpPr>
        <p:spPr>
          <a:xfrm>
            <a:off x="0" y="1733550"/>
            <a:ext cx="4724400" cy="2895600"/>
          </a:xfrm>
        </p:spPr>
        <p:txBody>
          <a:bodyPr>
            <a:normAutofit/>
          </a:bodyPr>
          <a:lstStyle>
            <a:lvl1pPr>
              <a:defRPr sz="1400"/>
            </a:lvl1pPr>
          </a:lstStyle>
          <a:p>
            <a:endParaRPr lang="en-JM" dirty="0"/>
          </a:p>
        </p:txBody>
      </p:sp>
      <p:sp>
        <p:nvSpPr>
          <p:cNvPr id="8" name="Text Placeholder 5"/>
          <p:cNvSpPr>
            <a:spLocks noGrp="1"/>
          </p:cNvSpPr>
          <p:nvPr>
            <p:ph type="body" sz="quarter" idx="66"/>
          </p:nvPr>
        </p:nvSpPr>
        <p:spPr>
          <a:xfrm>
            <a:off x="5475291" y="2274270"/>
            <a:ext cx="2994025" cy="1219818"/>
          </a:xfrm>
        </p:spPr>
        <p:txBody>
          <a:bodyPr>
            <a:normAutofit/>
          </a:bodyPr>
          <a:lstStyle>
            <a:lvl1pPr marL="0" indent="0">
              <a:buFontTx/>
              <a:buNone/>
              <a:defRPr sz="1000">
                <a:solidFill>
                  <a:schemeClr val="tx1">
                    <a:lumMod val="50000"/>
                    <a:lumOff val="50000"/>
                  </a:schemeClr>
                </a:solidFill>
                <a:latin typeface="Open Sans Semibold"/>
                <a:cs typeface="Open Sans Semibold"/>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dirty="0"/>
          </a:p>
        </p:txBody>
      </p:sp>
      <p:sp>
        <p:nvSpPr>
          <p:cNvPr id="9" name="Text Placeholder 8"/>
          <p:cNvSpPr>
            <a:spLocks noGrp="1"/>
          </p:cNvSpPr>
          <p:nvPr>
            <p:ph type="body" sz="quarter" idx="67"/>
          </p:nvPr>
        </p:nvSpPr>
        <p:spPr>
          <a:xfrm>
            <a:off x="5486400" y="1885950"/>
            <a:ext cx="1730375" cy="358775"/>
          </a:xfrm>
        </p:spPr>
        <p:txBody>
          <a:bodyPr>
            <a:noAutofit/>
          </a:bodyPr>
          <a:lstStyle>
            <a:lvl1pPr marL="0" indent="0">
              <a:buFontTx/>
              <a:buNone/>
              <a:defRPr sz="1300">
                <a:solidFill>
                  <a:schemeClr val="tx1"/>
                </a:solidFill>
                <a:latin typeface="Open Sans Bold"/>
                <a:cs typeface="Open Sans Bold"/>
              </a:defRPr>
            </a:lvl1pPr>
            <a:lvl2pPr marL="457200" indent="0">
              <a:buFontTx/>
              <a:buNone/>
              <a:defRPr sz="1400">
                <a:latin typeface="Franklin Gothic Medium" pitchFamily="34" charset="0"/>
              </a:defRPr>
            </a:lvl2pPr>
            <a:lvl3pPr marL="914400" indent="0">
              <a:buFontTx/>
              <a:buNone/>
              <a:defRPr sz="1400">
                <a:latin typeface="Franklin Gothic Medium" pitchFamily="34" charset="0"/>
              </a:defRPr>
            </a:lvl3pPr>
            <a:lvl4pPr marL="1371600" indent="0">
              <a:buFontTx/>
              <a:buNone/>
              <a:defRPr sz="1400">
                <a:latin typeface="Franklin Gothic Medium" pitchFamily="34" charset="0"/>
              </a:defRPr>
            </a:lvl4pPr>
            <a:lvl5pPr marL="1828800" indent="0">
              <a:buFontTx/>
              <a:buNone/>
              <a:defRPr sz="1400">
                <a:latin typeface="Franklin Gothic Medium" pitchFamily="34" charset="0"/>
              </a:defRPr>
            </a:lvl5pPr>
          </a:lstStyle>
          <a:p>
            <a:pPr lvl="0"/>
            <a:endParaRPr lang="en-JM" dirty="0"/>
          </a:p>
        </p:txBody>
      </p:sp>
      <p:sp>
        <p:nvSpPr>
          <p:cNvPr id="12"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3"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1131508023"/>
      </p:ext>
    </p:extLst>
  </p:cSld>
  <p:clrMapOvr>
    <a:masterClrMapping/>
  </p:clrMapOvr>
  <p:transition spd="slow">
    <p:push dir="u"/>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7" name="Picture Placeholder 3"/>
          <p:cNvSpPr>
            <a:spLocks noGrp="1"/>
          </p:cNvSpPr>
          <p:nvPr>
            <p:ph type="pic" sz="quarter" idx="63"/>
          </p:nvPr>
        </p:nvSpPr>
        <p:spPr>
          <a:xfrm>
            <a:off x="0" y="1504950"/>
            <a:ext cx="9144000" cy="2133600"/>
          </a:xfrm>
        </p:spPr>
        <p:txBody>
          <a:bodyPr>
            <a:normAutofit/>
          </a:bodyPr>
          <a:lstStyle>
            <a:lvl1pPr>
              <a:defRPr sz="1400"/>
            </a:lvl1pPr>
          </a:lstStyle>
          <a:p>
            <a:endParaRPr lang="en-JM" dirty="0"/>
          </a:p>
        </p:txBody>
      </p:sp>
      <p:sp>
        <p:nvSpPr>
          <p:cNvPr id="8"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9"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1313544613"/>
      </p:ext>
    </p:extLst>
  </p:cSld>
  <p:clrMapOvr>
    <a:masterClrMapping/>
  </p:clrMapOvr>
  <p:transition spd="slow">
    <p:push dir="u"/>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5_Title and Content">
    <p:spTree>
      <p:nvGrpSpPr>
        <p:cNvPr id="1" name=""/>
        <p:cNvGrpSpPr/>
        <p:nvPr/>
      </p:nvGrpSpPr>
      <p:grpSpPr>
        <a:xfrm>
          <a:off x="0" y="0"/>
          <a:ext cx="0" cy="0"/>
          <a:chOff x="0" y="0"/>
          <a:chExt cx="0" cy="0"/>
        </a:xfrm>
      </p:grpSpPr>
      <p:sp>
        <p:nvSpPr>
          <p:cNvPr id="5" name="Picture Placeholder 19"/>
          <p:cNvSpPr>
            <a:spLocks noGrp="1"/>
          </p:cNvSpPr>
          <p:nvPr>
            <p:ph type="pic" sz="quarter" idx="65"/>
          </p:nvPr>
        </p:nvSpPr>
        <p:spPr>
          <a:xfrm>
            <a:off x="838200" y="2495550"/>
            <a:ext cx="1828800" cy="2647950"/>
          </a:xfrm>
        </p:spPr>
        <p:txBody>
          <a:bodyPr/>
          <a:lstStyle/>
          <a:p>
            <a:endParaRPr lang="en-JM" dirty="0"/>
          </a:p>
        </p:txBody>
      </p:sp>
      <p:sp>
        <p:nvSpPr>
          <p:cNvPr id="10"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1"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45937446"/>
      </p:ext>
    </p:extLst>
  </p:cSld>
  <p:clrMapOvr>
    <a:masterClrMapping/>
  </p:clrMapOvr>
  <p:transition spd="slow">
    <p:push dir="u"/>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Open Sans"/>
            </a:endParaRPr>
          </a:p>
        </p:txBody>
      </p:sp>
      <p:sp>
        <p:nvSpPr>
          <p:cNvPr id="9" name="Text Placeholder 17"/>
          <p:cNvSpPr>
            <a:spLocks noGrp="1"/>
          </p:cNvSpPr>
          <p:nvPr>
            <p:ph type="body" sz="quarter" idx="24"/>
          </p:nvPr>
        </p:nvSpPr>
        <p:spPr>
          <a:xfrm>
            <a:off x="4038600" y="762000"/>
            <a:ext cx="2362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1" name="Picture Placeholder 19"/>
          <p:cNvSpPr>
            <a:spLocks noGrp="1"/>
          </p:cNvSpPr>
          <p:nvPr>
            <p:ph type="pic" sz="quarter" idx="64"/>
          </p:nvPr>
        </p:nvSpPr>
        <p:spPr>
          <a:xfrm>
            <a:off x="1066800" y="1366313"/>
            <a:ext cx="1517391" cy="2653237"/>
          </a:xfrm>
        </p:spPr>
        <p:txBody>
          <a:bodyPr/>
          <a:lstStyle/>
          <a:p>
            <a:endParaRPr lang="en-JM" dirty="0"/>
          </a:p>
        </p:txBody>
      </p:sp>
      <p:sp>
        <p:nvSpPr>
          <p:cNvPr id="6" name="Title Placeholder 1"/>
          <p:cNvSpPr>
            <a:spLocks noGrp="1"/>
          </p:cNvSpPr>
          <p:nvPr>
            <p:ph type="title"/>
          </p:nvPr>
        </p:nvSpPr>
        <p:spPr>
          <a:xfrm>
            <a:off x="4038600" y="923925"/>
            <a:ext cx="40386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85440084"/>
      </p:ext>
    </p:extLst>
  </p:cSld>
  <p:clrMapOvr>
    <a:masterClrMapping/>
  </p:clrMapOvr>
  <p:transition spd="slow">
    <p:push dir="u"/>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6_Title and Content">
    <p:spTree>
      <p:nvGrpSpPr>
        <p:cNvPr id="1" name=""/>
        <p:cNvGrpSpPr/>
        <p:nvPr/>
      </p:nvGrpSpPr>
      <p:grpSpPr>
        <a:xfrm>
          <a:off x="0" y="0"/>
          <a:ext cx="0" cy="0"/>
          <a:chOff x="0" y="0"/>
          <a:chExt cx="0" cy="0"/>
        </a:xfrm>
      </p:grpSpPr>
      <p:sp>
        <p:nvSpPr>
          <p:cNvPr id="7" name="Text Placeholder 7"/>
          <p:cNvSpPr txBox="1">
            <a:spLocks/>
          </p:cNvSpPr>
          <p:nvPr userDrawn="1"/>
        </p:nvSpPr>
        <p:spPr>
          <a:xfrm>
            <a:off x="0" y="0"/>
            <a:ext cx="9143999" cy="3181350"/>
          </a:xfrm>
          <a:prstGeom prst="rect">
            <a:avLst/>
          </a:prstGeom>
          <a:solidFill>
            <a:schemeClr val="accent1"/>
          </a:solidFill>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1600" kern="1200">
                <a:solidFill>
                  <a:schemeClr val="bg1">
                    <a:lumMod val="65000"/>
                  </a:schemeClr>
                </a:solidFill>
                <a:latin typeface="Calibri"/>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bg1">
                    <a:lumMod val="65000"/>
                  </a:schemeClr>
                </a:solidFill>
                <a:latin typeface="Calibri"/>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bg1">
                    <a:lumMod val="65000"/>
                  </a:schemeClr>
                </a:solidFill>
                <a:latin typeface="Calibri"/>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bg1">
                    <a:lumMod val="65000"/>
                  </a:schemeClr>
                </a:solidFill>
                <a:latin typeface="Calibri"/>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bg1">
                    <a:lumMod val="65000"/>
                  </a:schemeClr>
                </a:solidFill>
                <a:latin typeface="Calibri"/>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800" dirty="0">
              <a:solidFill>
                <a:srgbClr val="FFFFFF"/>
              </a:solidFill>
              <a:latin typeface="Open Sans Semibold"/>
              <a:cs typeface="Open Sans Semibold"/>
            </a:endParaRPr>
          </a:p>
        </p:txBody>
      </p:sp>
      <p:sp>
        <p:nvSpPr>
          <p:cNvPr id="9" name="Text Placeholder 17"/>
          <p:cNvSpPr>
            <a:spLocks noGrp="1"/>
          </p:cNvSpPr>
          <p:nvPr>
            <p:ph type="body" sz="quarter" idx="24"/>
          </p:nvPr>
        </p:nvSpPr>
        <p:spPr>
          <a:xfrm>
            <a:off x="4038600" y="762000"/>
            <a:ext cx="2362200" cy="323850"/>
          </a:xfrm>
        </p:spPr>
        <p:txBody>
          <a:bodyPr>
            <a:noAutofit/>
          </a:bodyPr>
          <a:lstStyle>
            <a:lvl1pPr marL="0" indent="0" algn="l">
              <a:buFontTx/>
              <a:buNone/>
              <a:defRPr sz="1300" b="0" kern="0" spc="0">
                <a:solidFill>
                  <a:schemeClr val="bg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11" name="Picture Placeholder 19"/>
          <p:cNvSpPr>
            <a:spLocks noGrp="1"/>
          </p:cNvSpPr>
          <p:nvPr>
            <p:ph type="pic" sz="quarter" idx="64"/>
          </p:nvPr>
        </p:nvSpPr>
        <p:spPr>
          <a:xfrm>
            <a:off x="1084827" y="1029113"/>
            <a:ext cx="1744798" cy="3050870"/>
          </a:xfrm>
        </p:spPr>
        <p:txBody>
          <a:bodyPr/>
          <a:lstStyle/>
          <a:p>
            <a:endParaRPr lang="en-JM" dirty="0"/>
          </a:p>
        </p:txBody>
      </p:sp>
      <p:sp>
        <p:nvSpPr>
          <p:cNvPr id="6" name="Title Placeholder 1"/>
          <p:cNvSpPr>
            <a:spLocks noGrp="1"/>
          </p:cNvSpPr>
          <p:nvPr>
            <p:ph type="title"/>
          </p:nvPr>
        </p:nvSpPr>
        <p:spPr>
          <a:xfrm>
            <a:off x="4038600" y="923925"/>
            <a:ext cx="4038600" cy="857250"/>
          </a:xfrm>
          <a:prstGeom prst="rect">
            <a:avLst/>
          </a:prstGeom>
        </p:spPr>
        <p:txBody>
          <a:bodyPr vert="horz" lIns="91440" tIns="45720" rIns="91440" bIns="45720" rtlCol="0" anchor="ctr">
            <a:normAutofit/>
          </a:bodyPr>
          <a:lstStyle>
            <a:lvl1pPr>
              <a:defRPr>
                <a:solidFill>
                  <a:schemeClr val="bg1"/>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14347903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7">
                                            <p:bg/>
                                          </p:spTgt>
                                        </p:tgtEl>
                                        <p:attrNameLst>
                                          <p:attrName>style.visibility</p:attrName>
                                        </p:attrNameLst>
                                      </p:cBhvr>
                                      <p:to>
                                        <p:strVal val="visible"/>
                                      </p:to>
                                    </p:set>
                                    <p:anim calcmode="lin" valueType="num">
                                      <p:cBhvr additive="base">
                                        <p:cTn id="7" dur="800"/>
                                        <p:tgtEl>
                                          <p:spTgt spid="7">
                                            <p:bg/>
                                          </p:spTgt>
                                        </p:tgtEl>
                                        <p:attrNameLst>
                                          <p:attrName>ppt_x</p:attrName>
                                        </p:attrNameLst>
                                      </p:cBhvr>
                                      <p:tavLst>
                                        <p:tav tm="0">
                                          <p:val>
                                            <p:strVal val="#ppt_x-#ppt_w*1.125000"/>
                                          </p:val>
                                        </p:tav>
                                        <p:tav tm="100000">
                                          <p:val>
                                            <p:strVal val="#ppt_x"/>
                                          </p:val>
                                        </p:tav>
                                      </p:tavLst>
                                    </p:anim>
                                    <p:animEffect transition="in" filter="wipe(right)">
                                      <p:cBhvr>
                                        <p:cTn id="8" dur="800"/>
                                        <p:tgtEl>
                                          <p:spTgt spid="7">
                                            <p:bg/>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nodePh="1">
                                  <p:stCondLst>
                                    <p:cond delay="0"/>
                                  </p:stCondLst>
                                  <p:endCondLst>
                                    <p:cond evt="begin" delay="0">
                                      <p:tn val="11"/>
                                    </p:cond>
                                  </p:end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800"/>
                                        <p:tgtEl>
                                          <p:spTgt spid="7">
                                            <p:txEl>
                                              <p:pRg st="0" end="0"/>
                                            </p:txEl>
                                          </p:spTgt>
                                        </p:tgtEl>
                                        <p:attrNameLst>
                                          <p:attrName>ppt_x</p:attrName>
                                        </p:attrNameLst>
                                      </p:cBhvr>
                                      <p:tavLst>
                                        <p:tav tm="0">
                                          <p:val>
                                            <p:strVal val="#ppt_x-#ppt_w*1.125000"/>
                                          </p:val>
                                        </p:tav>
                                        <p:tav tm="100000">
                                          <p:val>
                                            <p:strVal val="#ppt_x"/>
                                          </p:val>
                                        </p:tav>
                                      </p:tavLst>
                                    </p:anim>
                                    <p:animEffect transition="in" filter="wipe(right)">
                                      <p:cBhvr>
                                        <p:cTn id="14" dur="8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Content Placeholder 37"/>
          <p:cNvSpPr>
            <a:spLocks noGrp="1"/>
          </p:cNvSpPr>
          <p:nvPr>
            <p:ph sz="quarter" idx="18"/>
          </p:nvPr>
        </p:nvSpPr>
        <p:spPr>
          <a:xfrm>
            <a:off x="2825406" y="1504950"/>
            <a:ext cx="1524000" cy="304800"/>
          </a:xfrm>
        </p:spPr>
        <p:txBody>
          <a:bodyPr>
            <a:noAutofit/>
          </a:bodyPr>
          <a:lstStyle>
            <a:lvl1pPr algn="ctr">
              <a:buNone/>
              <a:defRPr sz="1200">
                <a:solidFill>
                  <a:schemeClr val="tx1"/>
                </a:solidFill>
                <a:latin typeface="Open Sans Bold"/>
                <a:ea typeface="Open Sans Semibold"/>
                <a:cs typeface="Open Sans Bold"/>
              </a:defRPr>
            </a:lvl1pPr>
            <a:lvl2pPr>
              <a:defRPr sz="1600"/>
            </a:lvl2pPr>
            <a:lvl3pPr>
              <a:defRPr sz="1600"/>
            </a:lvl3pPr>
            <a:lvl4pPr>
              <a:defRPr sz="1600"/>
            </a:lvl4pPr>
            <a:lvl5pPr algn="ctr">
              <a:buNone/>
              <a:defRPr sz="1600"/>
            </a:lvl5pPr>
          </a:lstStyle>
          <a:p>
            <a:pPr lvl="0"/>
            <a:endParaRPr lang="en-JM" dirty="0"/>
          </a:p>
        </p:txBody>
      </p:sp>
      <p:sp>
        <p:nvSpPr>
          <p:cNvPr id="8" name="Content Placeholder 37"/>
          <p:cNvSpPr>
            <a:spLocks noGrp="1"/>
          </p:cNvSpPr>
          <p:nvPr>
            <p:ph sz="quarter" idx="19"/>
          </p:nvPr>
        </p:nvSpPr>
        <p:spPr>
          <a:xfrm>
            <a:off x="4724400" y="1504950"/>
            <a:ext cx="1524000" cy="304800"/>
          </a:xfrm>
        </p:spPr>
        <p:txBody>
          <a:bodyPr>
            <a:noAutofit/>
          </a:bodyPr>
          <a:lstStyle>
            <a:lvl1pPr algn="ctr">
              <a:buNone/>
              <a:defRPr sz="1200">
                <a:solidFill>
                  <a:schemeClr val="tx1"/>
                </a:solidFill>
                <a:latin typeface="Open Sans Bold"/>
                <a:ea typeface="Open Sans Semibold"/>
                <a:cs typeface="Open Sans Bold"/>
              </a:defRPr>
            </a:lvl1pPr>
            <a:lvl2pPr>
              <a:defRPr sz="1600"/>
            </a:lvl2pPr>
            <a:lvl3pPr>
              <a:defRPr sz="1600"/>
            </a:lvl3pPr>
            <a:lvl4pPr>
              <a:defRPr sz="1600"/>
            </a:lvl4pPr>
            <a:lvl5pPr algn="ctr">
              <a:buNone/>
              <a:defRPr sz="1600"/>
            </a:lvl5pPr>
          </a:lstStyle>
          <a:p>
            <a:pPr lvl="0"/>
            <a:endParaRPr lang="en-JM" dirty="0"/>
          </a:p>
        </p:txBody>
      </p:sp>
      <p:sp>
        <p:nvSpPr>
          <p:cNvPr id="9" name="Content Placeholder 37"/>
          <p:cNvSpPr>
            <a:spLocks noGrp="1"/>
          </p:cNvSpPr>
          <p:nvPr>
            <p:ph sz="quarter" idx="20"/>
          </p:nvPr>
        </p:nvSpPr>
        <p:spPr>
          <a:xfrm>
            <a:off x="6705600" y="1504950"/>
            <a:ext cx="1524000" cy="304800"/>
          </a:xfrm>
        </p:spPr>
        <p:txBody>
          <a:bodyPr>
            <a:noAutofit/>
          </a:bodyPr>
          <a:lstStyle>
            <a:lvl1pPr algn="ctr">
              <a:buNone/>
              <a:defRPr sz="1200">
                <a:solidFill>
                  <a:schemeClr val="tx1"/>
                </a:solidFill>
                <a:latin typeface="Open Sans Bold"/>
                <a:ea typeface="Open Sans Semibold"/>
                <a:cs typeface="Open Sans Bold"/>
              </a:defRPr>
            </a:lvl1pPr>
            <a:lvl2pPr>
              <a:defRPr sz="1600"/>
            </a:lvl2pPr>
            <a:lvl3pPr>
              <a:defRPr sz="1600"/>
            </a:lvl3pPr>
            <a:lvl4pPr>
              <a:defRPr sz="1600"/>
            </a:lvl4pPr>
            <a:lvl5pPr algn="ctr">
              <a:buNone/>
              <a:defRPr sz="1600"/>
            </a:lvl5pPr>
          </a:lstStyle>
          <a:p>
            <a:pPr lvl="0"/>
            <a:endParaRPr lang="en-JM" dirty="0"/>
          </a:p>
        </p:txBody>
      </p:sp>
      <p:sp>
        <p:nvSpPr>
          <p:cNvPr id="10" name="Content Placeholder 37"/>
          <p:cNvSpPr>
            <a:spLocks noGrp="1"/>
          </p:cNvSpPr>
          <p:nvPr>
            <p:ph sz="quarter" idx="21"/>
          </p:nvPr>
        </p:nvSpPr>
        <p:spPr>
          <a:xfrm>
            <a:off x="762000" y="1504950"/>
            <a:ext cx="1524000" cy="304800"/>
          </a:xfrm>
        </p:spPr>
        <p:txBody>
          <a:bodyPr>
            <a:noAutofit/>
          </a:bodyPr>
          <a:lstStyle>
            <a:lvl1pPr algn="ctr">
              <a:buNone/>
              <a:defRPr sz="1200">
                <a:solidFill>
                  <a:schemeClr val="tx1"/>
                </a:solidFill>
                <a:latin typeface="Open Sans Bold"/>
                <a:ea typeface="Open Sans Semibold"/>
                <a:cs typeface="Open Sans Bold"/>
              </a:defRPr>
            </a:lvl1pPr>
            <a:lvl2pPr>
              <a:defRPr sz="1600"/>
            </a:lvl2pPr>
            <a:lvl3pPr>
              <a:defRPr sz="1600"/>
            </a:lvl3pPr>
            <a:lvl4pPr>
              <a:defRPr sz="1600"/>
            </a:lvl4pPr>
            <a:lvl5pPr algn="ctr">
              <a:buNone/>
              <a:defRPr sz="1600"/>
            </a:lvl5pPr>
          </a:lstStyle>
          <a:p>
            <a:pPr lvl="0"/>
            <a:endParaRPr lang="en-JM" dirty="0"/>
          </a:p>
        </p:txBody>
      </p:sp>
      <p:sp>
        <p:nvSpPr>
          <p:cNvPr id="11" name="Picture Placeholder 28"/>
          <p:cNvSpPr>
            <a:spLocks noGrp="1" noChangeAspect="1"/>
          </p:cNvSpPr>
          <p:nvPr>
            <p:ph type="pic" sz="quarter" idx="50"/>
          </p:nvPr>
        </p:nvSpPr>
        <p:spPr>
          <a:xfrm>
            <a:off x="804001" y="1885950"/>
            <a:ext cx="1439998" cy="1439998"/>
          </a:xfrm>
          <a:prstGeom prst="ellipse">
            <a:avLst/>
          </a:prstGeom>
          <a:ln w="76200" cap="sq">
            <a:noFill/>
            <a:miter lim="800000"/>
          </a:ln>
          <a:effectLst/>
        </p:spPr>
        <p:txBody>
          <a:bodyPr>
            <a:normAutofit/>
          </a:bodyPr>
          <a:lstStyle>
            <a:lvl1pPr marL="0" indent="0" algn="ctr">
              <a:buFontTx/>
              <a:buNone/>
              <a:defRPr sz="1200">
                <a:solidFill>
                  <a:srgbClr val="17252F"/>
                </a:solidFill>
                <a:latin typeface="Open Sans Semibold"/>
                <a:cs typeface="Open Sans Semibold"/>
              </a:defRPr>
            </a:lvl1pPr>
          </a:lstStyle>
          <a:p>
            <a:endParaRPr lang="en-JM" dirty="0"/>
          </a:p>
        </p:txBody>
      </p:sp>
      <p:sp>
        <p:nvSpPr>
          <p:cNvPr id="12" name="Picture Placeholder 28"/>
          <p:cNvSpPr>
            <a:spLocks noGrp="1" noChangeAspect="1"/>
          </p:cNvSpPr>
          <p:nvPr>
            <p:ph type="pic" sz="quarter" idx="51"/>
          </p:nvPr>
        </p:nvSpPr>
        <p:spPr>
          <a:xfrm>
            <a:off x="2825406" y="1885950"/>
            <a:ext cx="1439998" cy="1439998"/>
          </a:xfrm>
          <a:prstGeom prst="ellipse">
            <a:avLst/>
          </a:prstGeom>
          <a:ln w="76200" cap="sq">
            <a:noFill/>
            <a:miter lim="800000"/>
          </a:ln>
          <a:effectLst/>
        </p:spPr>
        <p:txBody>
          <a:bodyPr>
            <a:normAutofit/>
          </a:bodyPr>
          <a:lstStyle>
            <a:lvl1pPr marL="0" indent="0" algn="ctr">
              <a:buFontTx/>
              <a:buNone/>
              <a:defRPr sz="1200">
                <a:solidFill>
                  <a:srgbClr val="17252F"/>
                </a:solidFill>
                <a:latin typeface="Open Sans Semibold"/>
                <a:cs typeface="Open Sans Semibold"/>
              </a:defRPr>
            </a:lvl1pPr>
          </a:lstStyle>
          <a:p>
            <a:endParaRPr lang="en-JM" dirty="0"/>
          </a:p>
        </p:txBody>
      </p:sp>
      <p:sp>
        <p:nvSpPr>
          <p:cNvPr id="13" name="Picture Placeholder 28"/>
          <p:cNvSpPr>
            <a:spLocks noGrp="1" noChangeAspect="1"/>
          </p:cNvSpPr>
          <p:nvPr>
            <p:ph type="pic" sz="quarter" idx="52"/>
          </p:nvPr>
        </p:nvSpPr>
        <p:spPr>
          <a:xfrm>
            <a:off x="4766401" y="1885950"/>
            <a:ext cx="1439998" cy="1439998"/>
          </a:xfrm>
          <a:prstGeom prst="ellipse">
            <a:avLst/>
          </a:prstGeom>
          <a:ln w="76200" cap="sq">
            <a:noFill/>
            <a:miter lim="800000"/>
          </a:ln>
          <a:effectLst/>
        </p:spPr>
        <p:txBody>
          <a:bodyPr>
            <a:normAutofit/>
          </a:bodyPr>
          <a:lstStyle>
            <a:lvl1pPr marL="0" indent="0" algn="ctr">
              <a:buFontTx/>
              <a:buNone/>
              <a:defRPr sz="1200">
                <a:solidFill>
                  <a:srgbClr val="17252F"/>
                </a:solidFill>
                <a:latin typeface="Open Sans Semibold"/>
                <a:cs typeface="Open Sans Semibold"/>
              </a:defRPr>
            </a:lvl1pPr>
          </a:lstStyle>
          <a:p>
            <a:endParaRPr lang="en-JM" dirty="0"/>
          </a:p>
        </p:txBody>
      </p:sp>
      <p:sp>
        <p:nvSpPr>
          <p:cNvPr id="14" name="Picture Placeholder 28"/>
          <p:cNvSpPr>
            <a:spLocks noGrp="1" noChangeAspect="1"/>
          </p:cNvSpPr>
          <p:nvPr>
            <p:ph type="pic" sz="quarter" idx="53"/>
          </p:nvPr>
        </p:nvSpPr>
        <p:spPr>
          <a:xfrm>
            <a:off x="6747601" y="1885950"/>
            <a:ext cx="1439998" cy="1439998"/>
          </a:xfrm>
          <a:prstGeom prst="ellipse">
            <a:avLst/>
          </a:prstGeom>
          <a:ln w="76200" cap="sq">
            <a:noFill/>
            <a:miter lim="800000"/>
          </a:ln>
          <a:effectLst/>
        </p:spPr>
        <p:txBody>
          <a:bodyPr>
            <a:normAutofit/>
          </a:bodyPr>
          <a:lstStyle>
            <a:lvl1pPr marL="0" indent="0" algn="ctr">
              <a:buFontTx/>
              <a:buNone/>
              <a:defRPr sz="1200">
                <a:solidFill>
                  <a:srgbClr val="17252F"/>
                </a:solidFill>
                <a:latin typeface="Open Sans Semibold"/>
                <a:cs typeface="Open Sans Semibold"/>
              </a:defRPr>
            </a:lvl1pPr>
          </a:lstStyle>
          <a:p>
            <a:endParaRPr lang="en-JM" dirty="0"/>
          </a:p>
        </p:txBody>
      </p:sp>
      <p:sp>
        <p:nvSpPr>
          <p:cNvPr id="19" name="Text Placeholder 7"/>
          <p:cNvSpPr>
            <a:spLocks noGrp="1"/>
          </p:cNvSpPr>
          <p:nvPr>
            <p:ph type="body" sz="quarter" idx="61"/>
          </p:nvPr>
        </p:nvSpPr>
        <p:spPr>
          <a:xfrm>
            <a:off x="2590800" y="3714750"/>
            <a:ext cx="1828800" cy="533400"/>
          </a:xfrm>
        </p:spPr>
        <p:txBody>
          <a:bodyPr>
            <a:noAutofit/>
          </a:bodyPr>
          <a:lstStyle>
            <a:lvl1pPr marL="0" indent="0" algn="ctr">
              <a:buFontTx/>
              <a:buNone/>
              <a:defRPr sz="1000">
                <a:solidFill>
                  <a:schemeClr val="tx1">
                    <a:lumMod val="50000"/>
                    <a:lumOff val="50000"/>
                  </a:schemeClr>
                </a:solidFill>
                <a:latin typeface="Open Sans Semibold"/>
                <a:cs typeface="Open Sans Semibold"/>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endParaRPr lang="en-JM" dirty="0"/>
          </a:p>
        </p:txBody>
      </p:sp>
      <p:sp>
        <p:nvSpPr>
          <p:cNvPr id="20" name="Text Placeholder 7"/>
          <p:cNvSpPr>
            <a:spLocks noGrp="1"/>
          </p:cNvSpPr>
          <p:nvPr>
            <p:ph type="body" sz="quarter" idx="62"/>
          </p:nvPr>
        </p:nvSpPr>
        <p:spPr>
          <a:xfrm>
            <a:off x="4572000" y="3714750"/>
            <a:ext cx="1828800" cy="533400"/>
          </a:xfrm>
        </p:spPr>
        <p:txBody>
          <a:bodyPr>
            <a:noAutofit/>
          </a:bodyPr>
          <a:lstStyle>
            <a:lvl1pPr marL="0" indent="0" algn="ctr">
              <a:buFontTx/>
              <a:buNone/>
              <a:defRPr sz="1000">
                <a:solidFill>
                  <a:schemeClr val="tx1">
                    <a:lumMod val="50000"/>
                    <a:lumOff val="50000"/>
                  </a:schemeClr>
                </a:solidFill>
                <a:latin typeface="Open Sans Semibold"/>
                <a:cs typeface="Open Sans Semibold"/>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endParaRPr lang="en-JM" dirty="0"/>
          </a:p>
        </p:txBody>
      </p:sp>
      <p:sp>
        <p:nvSpPr>
          <p:cNvPr id="21" name="Text Placeholder 7"/>
          <p:cNvSpPr>
            <a:spLocks noGrp="1"/>
          </p:cNvSpPr>
          <p:nvPr>
            <p:ph type="body" sz="quarter" idx="63"/>
          </p:nvPr>
        </p:nvSpPr>
        <p:spPr>
          <a:xfrm>
            <a:off x="6553200" y="3714750"/>
            <a:ext cx="1828800" cy="533400"/>
          </a:xfrm>
        </p:spPr>
        <p:txBody>
          <a:bodyPr>
            <a:noAutofit/>
          </a:bodyPr>
          <a:lstStyle>
            <a:lvl1pPr marL="0" indent="0" algn="ctr">
              <a:buFontTx/>
              <a:buNone/>
              <a:defRPr sz="1000">
                <a:solidFill>
                  <a:schemeClr val="tx1">
                    <a:lumMod val="50000"/>
                    <a:lumOff val="50000"/>
                  </a:schemeClr>
                </a:solidFill>
                <a:latin typeface="Open Sans Semibold"/>
                <a:cs typeface="Open Sans Semibold"/>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endParaRPr lang="en-JM" dirty="0"/>
          </a:p>
        </p:txBody>
      </p:sp>
      <p:sp>
        <p:nvSpPr>
          <p:cNvPr id="22" name="Text Placeholder 7"/>
          <p:cNvSpPr>
            <a:spLocks noGrp="1"/>
          </p:cNvSpPr>
          <p:nvPr>
            <p:ph type="body" sz="quarter" idx="64"/>
          </p:nvPr>
        </p:nvSpPr>
        <p:spPr>
          <a:xfrm>
            <a:off x="609600" y="3714750"/>
            <a:ext cx="1828800" cy="533400"/>
          </a:xfrm>
        </p:spPr>
        <p:txBody>
          <a:bodyPr>
            <a:noAutofit/>
          </a:bodyPr>
          <a:lstStyle>
            <a:lvl1pPr marL="0" indent="0" algn="ctr">
              <a:buFontTx/>
              <a:buNone/>
              <a:defRPr sz="1000">
                <a:solidFill>
                  <a:schemeClr val="tx1">
                    <a:lumMod val="50000"/>
                    <a:lumOff val="50000"/>
                  </a:schemeClr>
                </a:solidFill>
                <a:latin typeface="Open Sans Semibold"/>
                <a:cs typeface="Open Sans Semibold"/>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endParaRPr lang="en-JM" dirty="0"/>
          </a:p>
        </p:txBody>
      </p:sp>
      <p:sp>
        <p:nvSpPr>
          <p:cNvPr id="18"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23"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1714015337"/>
      </p:ext>
    </p:extLst>
  </p:cSld>
  <p:clrMapOvr>
    <a:masterClrMapping/>
  </p:clrMapOvr>
  <p:transition spd="slow">
    <p:push dir="u"/>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0" y="1905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Open Sans"/>
            </a:endParaRPr>
          </a:p>
        </p:txBody>
      </p:sp>
      <p:sp>
        <p:nvSpPr>
          <p:cNvPr id="2" name="Title 1"/>
          <p:cNvSpPr>
            <a:spLocks noGrp="1"/>
          </p:cNvSpPr>
          <p:nvPr>
            <p:ph type="title"/>
          </p:nvPr>
        </p:nvSpPr>
        <p:spPr>
          <a:xfrm>
            <a:off x="722313" y="3305176"/>
            <a:ext cx="7772400" cy="1021556"/>
          </a:xfrm>
        </p:spPr>
        <p:txBody>
          <a:bodyPr anchor="t">
            <a:normAutofit/>
          </a:bodyPr>
          <a:lstStyle>
            <a:lvl1pPr algn="l">
              <a:defRPr sz="2800" b="1" cap="all">
                <a:solidFill>
                  <a:srgbClr val="1E787A"/>
                </a:solidFill>
              </a:defRPr>
            </a:lvl1pPr>
          </a:lstStyle>
          <a:p>
            <a:r>
              <a:rPr lang="en-US" dirty="0" smtClean="0"/>
              <a:t>Click to edit Master title style</a:t>
            </a:r>
            <a:endParaRPr lang="en-JM"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585068371"/>
      </p:ext>
    </p:extLst>
  </p:cSld>
  <p:clrMapOvr>
    <a:masterClrMapping/>
  </p:clrMapOvr>
  <p:transition spd="slow">
    <p:push dir="u"/>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26394"/>
            <a:ext cx="3886200" cy="2926556"/>
          </a:xfrm>
        </p:spPr>
        <p:txBody>
          <a:bodyPr>
            <a:normAutofit/>
          </a:bodyPr>
          <a:lstStyle>
            <a:lvl1pPr>
              <a:defRPr sz="1400">
                <a:solidFill>
                  <a:schemeClr val="tx1">
                    <a:lumMod val="50000"/>
                    <a:lumOff val="50000"/>
                  </a:schemeClr>
                </a:solidFill>
                <a:latin typeface="Open Sans Semibold"/>
                <a:cs typeface="Open Sans Semibold"/>
              </a:defRPr>
            </a:lvl1pPr>
            <a:lvl2pPr>
              <a:defRPr sz="1200">
                <a:solidFill>
                  <a:schemeClr val="tx1">
                    <a:lumMod val="50000"/>
                    <a:lumOff val="50000"/>
                  </a:schemeClr>
                </a:solidFill>
                <a:latin typeface="Open Sans Semibold"/>
                <a:cs typeface="Open Sans Semibold"/>
              </a:defRPr>
            </a:lvl2pPr>
            <a:lvl3pPr>
              <a:defRPr sz="1100">
                <a:solidFill>
                  <a:schemeClr val="tx1">
                    <a:lumMod val="50000"/>
                    <a:lumOff val="50000"/>
                  </a:schemeClr>
                </a:solidFill>
                <a:latin typeface="Open Sans Semibold"/>
                <a:cs typeface="Open Sans Semibold"/>
              </a:defRPr>
            </a:lvl3pPr>
            <a:lvl4pPr>
              <a:defRPr sz="1050">
                <a:solidFill>
                  <a:schemeClr val="tx1">
                    <a:lumMod val="50000"/>
                    <a:lumOff val="50000"/>
                  </a:schemeClr>
                </a:solidFill>
                <a:latin typeface="Open Sans Semibold"/>
                <a:cs typeface="Open Sans Semibold"/>
              </a:defRPr>
            </a:lvl4pPr>
            <a:lvl5pPr>
              <a:defRPr sz="1050">
                <a:solidFill>
                  <a:schemeClr val="tx1">
                    <a:lumMod val="50000"/>
                    <a:lumOff val="50000"/>
                  </a:schemeClr>
                </a:solidFill>
                <a:latin typeface="Open Sans Semibold"/>
                <a:cs typeface="Open Sans Semibold"/>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JM" dirty="0"/>
          </a:p>
        </p:txBody>
      </p:sp>
      <p:sp>
        <p:nvSpPr>
          <p:cNvPr id="4" name="Content Placeholder 3"/>
          <p:cNvSpPr>
            <a:spLocks noGrp="1"/>
          </p:cNvSpPr>
          <p:nvPr>
            <p:ph sz="half" idx="2"/>
          </p:nvPr>
        </p:nvSpPr>
        <p:spPr>
          <a:xfrm>
            <a:off x="4648200" y="1626394"/>
            <a:ext cx="3886200" cy="2926556"/>
          </a:xfrm>
        </p:spPr>
        <p:txBody>
          <a:bodyPr>
            <a:normAutofit/>
          </a:bodyPr>
          <a:lstStyle>
            <a:lvl1pPr>
              <a:defRPr sz="1400">
                <a:solidFill>
                  <a:schemeClr val="tx1">
                    <a:lumMod val="50000"/>
                    <a:lumOff val="50000"/>
                  </a:schemeClr>
                </a:solidFill>
                <a:latin typeface="Open Sans Semibold"/>
                <a:cs typeface="Open Sans Semibold"/>
              </a:defRPr>
            </a:lvl1pPr>
            <a:lvl2pPr>
              <a:defRPr sz="1200">
                <a:solidFill>
                  <a:schemeClr val="tx1">
                    <a:lumMod val="50000"/>
                    <a:lumOff val="50000"/>
                  </a:schemeClr>
                </a:solidFill>
                <a:latin typeface="Open Sans Semibold"/>
                <a:cs typeface="Open Sans Semibold"/>
              </a:defRPr>
            </a:lvl2pPr>
            <a:lvl3pPr>
              <a:defRPr sz="1100">
                <a:solidFill>
                  <a:schemeClr val="tx1">
                    <a:lumMod val="50000"/>
                    <a:lumOff val="50000"/>
                  </a:schemeClr>
                </a:solidFill>
                <a:latin typeface="Open Sans Semibold"/>
                <a:cs typeface="Open Sans Semibold"/>
              </a:defRPr>
            </a:lvl3pPr>
            <a:lvl4pPr>
              <a:defRPr sz="1050">
                <a:solidFill>
                  <a:schemeClr val="tx1">
                    <a:lumMod val="50000"/>
                    <a:lumOff val="50000"/>
                  </a:schemeClr>
                </a:solidFill>
                <a:latin typeface="Open Sans Semibold"/>
                <a:cs typeface="Open Sans Semibold"/>
              </a:defRPr>
            </a:lvl4pPr>
            <a:lvl5pPr>
              <a:defRPr sz="1050">
                <a:solidFill>
                  <a:schemeClr val="tx1">
                    <a:lumMod val="50000"/>
                    <a:lumOff val="50000"/>
                  </a:schemeClr>
                </a:solidFill>
                <a:latin typeface="Open Sans Semibold"/>
                <a:cs typeface="Open Sans Semibold"/>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JM" dirty="0"/>
          </a:p>
        </p:txBody>
      </p:sp>
      <p:sp>
        <p:nvSpPr>
          <p:cNvPr id="8" name="Text Placeholder 17"/>
          <p:cNvSpPr>
            <a:spLocks noGrp="1"/>
          </p:cNvSpPr>
          <p:nvPr>
            <p:ph type="body" sz="quarter" idx="24"/>
          </p:nvPr>
        </p:nvSpPr>
        <p:spPr>
          <a:xfrm>
            <a:off x="533400" y="419100"/>
            <a:ext cx="5029200" cy="323850"/>
          </a:xfrm>
        </p:spPr>
        <p:txBody>
          <a:bodyPr>
            <a:noAutofit/>
          </a:bodyPr>
          <a:lstStyle>
            <a:lvl1pPr marL="0" indent="0" algn="l">
              <a:buFontTx/>
              <a:buNone/>
              <a:defRPr sz="1300" b="0" kern="0" spc="0">
                <a:solidFill>
                  <a:schemeClr val="tx1"/>
                </a:solidFill>
                <a:latin typeface="Open Sans Semibold"/>
                <a:ea typeface="Open Sans Semibold"/>
                <a:cs typeface="Open Sans Semibold"/>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9"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lvl1pPr>
              <a:defRPr>
                <a:solidFill>
                  <a:srgbClr val="1E787A"/>
                </a:solidFill>
              </a:defRPr>
            </a:lvl1pPr>
          </a:lstStyle>
          <a:p>
            <a:r>
              <a:rPr lang="en-US" dirty="0" smtClean="0"/>
              <a:t>Click to edit Master title style</a:t>
            </a:r>
            <a:endParaRPr lang="en-JM" dirty="0"/>
          </a:p>
        </p:txBody>
      </p:sp>
    </p:spTree>
    <p:extLst>
      <p:ext uri="{BB962C8B-B14F-4D97-AF65-F5344CB8AC3E}">
        <p14:creationId xmlns:p14="http://schemas.microsoft.com/office/powerpoint/2010/main" val="931718826"/>
      </p:ext>
    </p:extLst>
  </p:cSld>
  <p:clrMapOvr>
    <a:masterClrMapping/>
  </p:clrMapOvr>
  <p:transition spd="slow">
    <p:push dir="u"/>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image" Target="../media/image1.emf"/><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8.xml"/><Relationship Id="rId14" Type="http://schemas.openxmlformats.org/officeDocument/2006/relationships/slideLayout" Target="../slideLayouts/slideLayout59.xml"/><Relationship Id="rId15" Type="http://schemas.openxmlformats.org/officeDocument/2006/relationships/slideLayout" Target="../slideLayouts/slideLayout60.xml"/><Relationship Id="rId16" Type="http://schemas.openxmlformats.org/officeDocument/2006/relationships/slideLayout" Target="../slideLayouts/slideLayout61.xml"/><Relationship Id="rId17" Type="http://schemas.openxmlformats.org/officeDocument/2006/relationships/slideLayout" Target="../slideLayouts/slideLayout62.xml"/><Relationship Id="rId18" Type="http://schemas.openxmlformats.org/officeDocument/2006/relationships/slideLayout" Target="../slideLayouts/slideLayout63.xml"/><Relationship Id="rId19" Type="http://schemas.openxmlformats.org/officeDocument/2006/relationships/slideLayout" Target="../slideLayouts/slideLayout64.xml"/><Relationship Id="rId50" Type="http://schemas.openxmlformats.org/officeDocument/2006/relationships/slideLayout" Target="../slideLayouts/slideLayout95.xml"/><Relationship Id="rId51" Type="http://schemas.openxmlformats.org/officeDocument/2006/relationships/slideLayout" Target="../slideLayouts/slideLayout96.xml"/><Relationship Id="rId52" Type="http://schemas.openxmlformats.org/officeDocument/2006/relationships/slideLayout" Target="../slideLayouts/slideLayout97.xml"/><Relationship Id="rId53" Type="http://schemas.openxmlformats.org/officeDocument/2006/relationships/slideLayout" Target="../slideLayouts/slideLayout98.xml"/><Relationship Id="rId54" Type="http://schemas.openxmlformats.org/officeDocument/2006/relationships/slideLayout" Target="../slideLayouts/slideLayout99.xml"/><Relationship Id="rId55" Type="http://schemas.openxmlformats.org/officeDocument/2006/relationships/slideLayout" Target="../slideLayouts/slideLayout100.xml"/><Relationship Id="rId56" Type="http://schemas.openxmlformats.org/officeDocument/2006/relationships/slideLayout" Target="../slideLayouts/slideLayout101.xml"/><Relationship Id="rId57" Type="http://schemas.openxmlformats.org/officeDocument/2006/relationships/slideLayout" Target="../slideLayouts/slideLayout102.xml"/><Relationship Id="rId58" Type="http://schemas.openxmlformats.org/officeDocument/2006/relationships/slideLayout" Target="../slideLayouts/slideLayout103.xml"/><Relationship Id="rId59" Type="http://schemas.openxmlformats.org/officeDocument/2006/relationships/slideLayout" Target="../slideLayouts/slideLayout104.xml"/><Relationship Id="rId40" Type="http://schemas.openxmlformats.org/officeDocument/2006/relationships/slideLayout" Target="../slideLayouts/slideLayout85.xml"/><Relationship Id="rId41" Type="http://schemas.openxmlformats.org/officeDocument/2006/relationships/slideLayout" Target="../slideLayouts/slideLayout86.xml"/><Relationship Id="rId42" Type="http://schemas.openxmlformats.org/officeDocument/2006/relationships/slideLayout" Target="../slideLayouts/slideLayout87.xml"/><Relationship Id="rId43" Type="http://schemas.openxmlformats.org/officeDocument/2006/relationships/slideLayout" Target="../slideLayouts/slideLayout88.xml"/><Relationship Id="rId44" Type="http://schemas.openxmlformats.org/officeDocument/2006/relationships/slideLayout" Target="../slideLayouts/slideLayout89.xml"/><Relationship Id="rId45" Type="http://schemas.openxmlformats.org/officeDocument/2006/relationships/slideLayout" Target="../slideLayouts/slideLayout90.xml"/><Relationship Id="rId46" Type="http://schemas.openxmlformats.org/officeDocument/2006/relationships/slideLayout" Target="../slideLayouts/slideLayout91.xml"/><Relationship Id="rId47" Type="http://schemas.openxmlformats.org/officeDocument/2006/relationships/slideLayout" Target="../slideLayouts/slideLayout92.xml"/><Relationship Id="rId48" Type="http://schemas.openxmlformats.org/officeDocument/2006/relationships/slideLayout" Target="../slideLayouts/slideLayout93.xml"/><Relationship Id="rId49" Type="http://schemas.openxmlformats.org/officeDocument/2006/relationships/slideLayout" Target="../slideLayouts/slideLayout94.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30" Type="http://schemas.openxmlformats.org/officeDocument/2006/relationships/slideLayout" Target="../slideLayouts/slideLayout75.xml"/><Relationship Id="rId31" Type="http://schemas.openxmlformats.org/officeDocument/2006/relationships/slideLayout" Target="../slideLayouts/slideLayout76.xml"/><Relationship Id="rId32" Type="http://schemas.openxmlformats.org/officeDocument/2006/relationships/slideLayout" Target="../slideLayouts/slideLayout77.xml"/><Relationship Id="rId33" Type="http://schemas.openxmlformats.org/officeDocument/2006/relationships/slideLayout" Target="../slideLayouts/slideLayout78.xml"/><Relationship Id="rId34" Type="http://schemas.openxmlformats.org/officeDocument/2006/relationships/slideLayout" Target="../slideLayouts/slideLayout79.xml"/><Relationship Id="rId35" Type="http://schemas.openxmlformats.org/officeDocument/2006/relationships/slideLayout" Target="../slideLayouts/slideLayout80.xml"/><Relationship Id="rId36" Type="http://schemas.openxmlformats.org/officeDocument/2006/relationships/slideLayout" Target="../slideLayouts/slideLayout81.xml"/><Relationship Id="rId37" Type="http://schemas.openxmlformats.org/officeDocument/2006/relationships/slideLayout" Target="../slideLayouts/slideLayout82.xml"/><Relationship Id="rId38" Type="http://schemas.openxmlformats.org/officeDocument/2006/relationships/slideLayout" Target="../slideLayouts/slideLayout83.xml"/><Relationship Id="rId39" Type="http://schemas.openxmlformats.org/officeDocument/2006/relationships/slideLayout" Target="../slideLayouts/slideLayout84.xml"/><Relationship Id="rId20" Type="http://schemas.openxmlformats.org/officeDocument/2006/relationships/slideLayout" Target="../slideLayouts/slideLayout65.xml"/><Relationship Id="rId21" Type="http://schemas.openxmlformats.org/officeDocument/2006/relationships/slideLayout" Target="../slideLayouts/slideLayout66.xml"/><Relationship Id="rId22" Type="http://schemas.openxmlformats.org/officeDocument/2006/relationships/slideLayout" Target="../slideLayouts/slideLayout67.xml"/><Relationship Id="rId23" Type="http://schemas.openxmlformats.org/officeDocument/2006/relationships/slideLayout" Target="../slideLayouts/slideLayout68.xml"/><Relationship Id="rId24" Type="http://schemas.openxmlformats.org/officeDocument/2006/relationships/slideLayout" Target="../slideLayouts/slideLayout69.xml"/><Relationship Id="rId25" Type="http://schemas.openxmlformats.org/officeDocument/2006/relationships/slideLayout" Target="../slideLayouts/slideLayout70.xml"/><Relationship Id="rId26" Type="http://schemas.openxmlformats.org/officeDocument/2006/relationships/slideLayout" Target="../slideLayouts/slideLayout71.xml"/><Relationship Id="rId27" Type="http://schemas.openxmlformats.org/officeDocument/2006/relationships/slideLayout" Target="../slideLayouts/slideLayout72.xml"/><Relationship Id="rId28" Type="http://schemas.openxmlformats.org/officeDocument/2006/relationships/slideLayout" Target="../slideLayouts/slideLayout73.xml"/><Relationship Id="rId29" Type="http://schemas.openxmlformats.org/officeDocument/2006/relationships/slideLayout" Target="../slideLayouts/slideLayout74.xml"/><Relationship Id="rId60" Type="http://schemas.openxmlformats.org/officeDocument/2006/relationships/theme" Target="../theme/theme2.xml"/><Relationship Id="rId61" Type="http://schemas.openxmlformats.org/officeDocument/2006/relationships/image" Target="../media/image1.emf"/><Relationship Id="rId10" Type="http://schemas.openxmlformats.org/officeDocument/2006/relationships/slideLayout" Target="../slideLayouts/slideLayout55.xml"/><Relationship Id="rId11" Type="http://schemas.openxmlformats.org/officeDocument/2006/relationships/slideLayout" Target="../slideLayouts/slideLayout56.xml"/><Relationship Id="rId12" Type="http://schemas.openxmlformats.org/officeDocument/2006/relationships/slideLayout" Target="../slideLayouts/slideLayout5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7.xml"/><Relationship Id="rId4" Type="http://schemas.openxmlformats.org/officeDocument/2006/relationships/theme" Target="../theme/theme3.xml"/><Relationship Id="rId5" Type="http://schemas.openxmlformats.org/officeDocument/2006/relationships/image" Target="../media/image4.jpeg"/><Relationship Id="rId1" Type="http://schemas.openxmlformats.org/officeDocument/2006/relationships/slideLayout" Target="../slideLayouts/slideLayout105.xml"/><Relationship Id="rId2"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3400" y="438150"/>
            <a:ext cx="7620000" cy="857250"/>
          </a:xfrm>
          <a:prstGeom prst="rect">
            <a:avLst/>
          </a:prstGeom>
        </p:spPr>
        <p:txBody>
          <a:bodyPr vert="horz" lIns="91440" tIns="45720" rIns="91440" bIns="45720" rtlCol="0" anchor="ctr">
            <a:normAutofit/>
          </a:bodyPr>
          <a:lstStyle/>
          <a:p>
            <a:endParaRPr lang="en-JM" dirty="0"/>
          </a:p>
        </p:txBody>
      </p:sp>
      <p:sp>
        <p:nvSpPr>
          <p:cNvPr id="3" name="Text Placeholder 2"/>
          <p:cNvSpPr>
            <a:spLocks noGrp="1"/>
          </p:cNvSpPr>
          <p:nvPr>
            <p:ph type="body" idx="1"/>
          </p:nvPr>
        </p:nvSpPr>
        <p:spPr>
          <a:xfrm>
            <a:off x="533400" y="1428750"/>
            <a:ext cx="8001000" cy="312419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JM" dirty="0"/>
          </a:p>
        </p:txBody>
      </p:sp>
      <p:cxnSp>
        <p:nvCxnSpPr>
          <p:cNvPr id="4" name="Straight Connector 3"/>
          <p:cNvCxnSpPr/>
          <p:nvPr userDrawn="1"/>
        </p:nvCxnSpPr>
        <p:spPr>
          <a:xfrm>
            <a:off x="633600" y="1200150"/>
            <a:ext cx="3810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5" name="Picture 4" descr="LOGO_Hobsons_1COL_BLACK.eps"/>
          <p:cNvPicPr>
            <a:picLocks noChangeAspect="1"/>
          </p:cNvPicPr>
          <p:nvPr userDrawn="1"/>
        </p:nvPicPr>
        <p:blipFill>
          <a:blip r:embed="rId47"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772400" y="4781550"/>
            <a:ext cx="872836" cy="171450"/>
          </a:xfrm>
          <a:prstGeom prst="rect">
            <a:avLst/>
          </a:prstGeom>
        </p:spPr>
      </p:pic>
    </p:spTree>
    <p:extLst>
      <p:ext uri="{BB962C8B-B14F-4D97-AF65-F5344CB8AC3E}">
        <p14:creationId xmlns:p14="http://schemas.microsoft.com/office/powerpoint/2010/main" val="3243337512"/>
      </p:ext>
    </p:extLst>
  </p:cSld>
  <p:clrMap bg1="lt1" tx1="dk1" bg2="lt2" tx2="dk2" accent1="accent1" accent2="accent2" accent3="accent3" accent4="accent4" accent5="accent5" accent6="accent6" hlink="hlink" folHlink="folHlink"/>
  <p:sldLayoutIdLst>
    <p:sldLayoutId id="2147483734" r:id="rId1"/>
    <p:sldLayoutId id="2147483724" r:id="rId2"/>
    <p:sldLayoutId id="2147483726" r:id="rId3"/>
    <p:sldLayoutId id="2147483731" r:id="rId4"/>
    <p:sldLayoutId id="2147483727" r:id="rId5"/>
    <p:sldLayoutId id="2147483649" r:id="rId6"/>
    <p:sldLayoutId id="2147483650" r:id="rId7"/>
    <p:sldLayoutId id="2147483704" r:id="rId8"/>
    <p:sldLayoutId id="2147483716" r:id="rId9"/>
    <p:sldLayoutId id="2147483729" r:id="rId10"/>
    <p:sldLayoutId id="2147483698" r:id="rId11"/>
    <p:sldLayoutId id="2147483679" r:id="rId12"/>
    <p:sldLayoutId id="2147483688" r:id="rId13"/>
    <p:sldLayoutId id="2147483718" r:id="rId14"/>
    <p:sldLayoutId id="2147483686" r:id="rId15"/>
    <p:sldLayoutId id="2147483696" r:id="rId16"/>
    <p:sldLayoutId id="2147483684" r:id="rId17"/>
    <p:sldLayoutId id="2147483683" r:id="rId18"/>
    <p:sldLayoutId id="2147483682" r:id="rId19"/>
    <p:sldLayoutId id="2147483680" r:id="rId20"/>
    <p:sldLayoutId id="2147483681" r:id="rId21"/>
    <p:sldLayoutId id="2147483705" r:id="rId22"/>
    <p:sldLayoutId id="2147483740" r:id="rId23"/>
    <p:sldLayoutId id="2147483677" r:id="rId24"/>
    <p:sldLayoutId id="2147483672" r:id="rId25"/>
    <p:sldLayoutId id="2147483720" r:id="rId26"/>
    <p:sldLayoutId id="2147483697" r:id="rId27"/>
    <p:sldLayoutId id="2147483694" r:id="rId28"/>
    <p:sldLayoutId id="2147483671" r:id="rId29"/>
    <p:sldLayoutId id="2147483669" r:id="rId30"/>
    <p:sldLayoutId id="2147483714" r:id="rId31"/>
    <p:sldLayoutId id="2147483667" r:id="rId32"/>
    <p:sldLayoutId id="2147483701" r:id="rId33"/>
    <p:sldLayoutId id="2147483733" r:id="rId34"/>
    <p:sldLayoutId id="2147483713" r:id="rId35"/>
    <p:sldLayoutId id="2147483735" r:id="rId36"/>
    <p:sldLayoutId id="2147483660" r:id="rId37"/>
    <p:sldLayoutId id="2147483652" r:id="rId38"/>
    <p:sldLayoutId id="2147483653" r:id="rId39"/>
    <p:sldLayoutId id="2147483654" r:id="rId40"/>
    <p:sldLayoutId id="2147483695" r:id="rId41"/>
    <p:sldLayoutId id="2147483655" r:id="rId42"/>
    <p:sldLayoutId id="2147483739" r:id="rId43"/>
    <p:sldLayoutId id="2147483806" r:id="rId44"/>
    <p:sldLayoutId id="2147483807" r:id="rId45"/>
  </p:sldLayoutIdLst>
  <p:transition spd="slow">
    <p:push dir="u"/>
  </p:transition>
  <p:timing>
    <p:tnLst>
      <p:par>
        <p:cTn id="1" dur="indefinite" restart="never" nodeType="tmRoot"/>
      </p:par>
    </p:tnLst>
  </p:timing>
  <p:hf hdr="0" dt="0"/>
  <p:txStyles>
    <p:titleStyle>
      <a:lvl1pPr algn="l" defTabSz="914400" rtl="0" eaLnBrk="1" latinLnBrk="0" hangingPunct="1">
        <a:spcBef>
          <a:spcPct val="0"/>
        </a:spcBef>
        <a:buNone/>
        <a:defRPr sz="2400" b="0" i="0" kern="1200" spc="-150">
          <a:solidFill>
            <a:schemeClr val="accent3"/>
          </a:solidFill>
          <a:latin typeface="Open Sans Bold"/>
          <a:ea typeface="Open Sans Semibold"/>
          <a:cs typeface="Open Sans Bold"/>
        </a:defRPr>
      </a:lvl1pPr>
    </p:titleStyle>
    <p:bodyStyle>
      <a:lvl1pPr marL="342900" indent="-342900" algn="l" defTabSz="914400" rtl="0" eaLnBrk="1" latinLnBrk="0" hangingPunct="1">
        <a:spcBef>
          <a:spcPct val="20000"/>
        </a:spcBef>
        <a:buFont typeface="Arial" pitchFamily="34" charset="0"/>
        <a:buChar char="•"/>
        <a:defRPr sz="1350" kern="1200">
          <a:solidFill>
            <a:srgbClr val="484848"/>
          </a:solidFill>
          <a:latin typeface="Open Sans Semibold"/>
          <a:ea typeface="+mn-ea"/>
          <a:cs typeface="Open Sans Semibold"/>
        </a:defRPr>
      </a:lvl1pPr>
      <a:lvl2pPr marL="742950" indent="-285750" algn="l" defTabSz="914400" rtl="0" eaLnBrk="1" latinLnBrk="0" hangingPunct="1">
        <a:spcBef>
          <a:spcPct val="20000"/>
        </a:spcBef>
        <a:buFont typeface="Arial" pitchFamily="34" charset="0"/>
        <a:buChar char="–"/>
        <a:defRPr sz="1200" kern="1200">
          <a:solidFill>
            <a:srgbClr val="484848"/>
          </a:solidFill>
          <a:latin typeface="Open Sans Semibold"/>
          <a:ea typeface="+mn-ea"/>
          <a:cs typeface="Open Sans Semibold"/>
        </a:defRPr>
      </a:lvl2pPr>
      <a:lvl3pPr marL="1143000" indent="-228600" algn="l" defTabSz="914400" rtl="0" eaLnBrk="1" latinLnBrk="0" hangingPunct="1">
        <a:spcBef>
          <a:spcPct val="20000"/>
        </a:spcBef>
        <a:buFont typeface="Arial" pitchFamily="34" charset="0"/>
        <a:buChar char="•"/>
        <a:defRPr sz="1100" kern="1200">
          <a:solidFill>
            <a:srgbClr val="484848"/>
          </a:solidFill>
          <a:latin typeface="Open Sans Semibold"/>
          <a:ea typeface="+mn-ea"/>
          <a:cs typeface="Open Sans Semibold"/>
        </a:defRPr>
      </a:lvl3pPr>
      <a:lvl4pPr marL="1600200" indent="-228600" algn="l" defTabSz="914400" rtl="0" eaLnBrk="1" latinLnBrk="0" hangingPunct="1">
        <a:spcBef>
          <a:spcPct val="20000"/>
        </a:spcBef>
        <a:buFont typeface="Arial" pitchFamily="34" charset="0"/>
        <a:buChar char="–"/>
        <a:defRPr sz="1100" kern="1200">
          <a:solidFill>
            <a:srgbClr val="484848"/>
          </a:solidFill>
          <a:latin typeface="Open Sans Semibold"/>
          <a:ea typeface="+mn-ea"/>
          <a:cs typeface="Open Sans Semibold"/>
        </a:defRPr>
      </a:lvl4pPr>
      <a:lvl5pPr marL="2057400" indent="-228600" algn="l" defTabSz="914400" rtl="0" eaLnBrk="1" latinLnBrk="0" hangingPunct="1">
        <a:spcBef>
          <a:spcPct val="20000"/>
        </a:spcBef>
        <a:buFont typeface="Arial" pitchFamily="34" charset="0"/>
        <a:buChar char="»"/>
        <a:defRPr sz="1100" kern="1200">
          <a:solidFill>
            <a:srgbClr val="484848"/>
          </a:solidFill>
          <a:latin typeface="Open Sans Semibold"/>
          <a:ea typeface="+mn-ea"/>
          <a:cs typeface="Open Sans Semibold"/>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38150"/>
            <a:ext cx="7620000" cy="857250"/>
          </a:xfrm>
          <a:prstGeom prst="rect">
            <a:avLst/>
          </a:prstGeom>
        </p:spPr>
        <p:txBody>
          <a:bodyPr vert="horz" lIns="91440" tIns="45720" rIns="91440" bIns="45720" rtlCol="0" anchor="ctr">
            <a:normAutofit/>
          </a:bodyPr>
          <a:lstStyle/>
          <a:p>
            <a:endParaRPr lang="en-JM" dirty="0"/>
          </a:p>
        </p:txBody>
      </p:sp>
      <p:sp>
        <p:nvSpPr>
          <p:cNvPr id="3" name="Text Placeholder 2"/>
          <p:cNvSpPr>
            <a:spLocks noGrp="1"/>
          </p:cNvSpPr>
          <p:nvPr>
            <p:ph type="body" idx="1"/>
          </p:nvPr>
        </p:nvSpPr>
        <p:spPr>
          <a:xfrm>
            <a:off x="533400" y="1428750"/>
            <a:ext cx="8001000" cy="312419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JM" dirty="0"/>
          </a:p>
        </p:txBody>
      </p:sp>
      <p:cxnSp>
        <p:nvCxnSpPr>
          <p:cNvPr id="4" name="Straight Connector 3"/>
          <p:cNvCxnSpPr/>
          <p:nvPr userDrawn="1"/>
        </p:nvCxnSpPr>
        <p:spPr>
          <a:xfrm>
            <a:off x="533400" y="1200150"/>
            <a:ext cx="3810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5" name="Picture 4" descr="LOGO_Hobsons_1COL_BLACK.eps"/>
          <p:cNvPicPr>
            <a:picLocks noChangeAspect="1"/>
          </p:cNvPicPr>
          <p:nvPr userDrawn="1"/>
        </p:nvPicPr>
        <p:blipFill>
          <a:blip r:embed="rId61"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772400" y="4781550"/>
            <a:ext cx="872836" cy="171450"/>
          </a:xfrm>
          <a:prstGeom prst="rect">
            <a:avLst/>
          </a:prstGeom>
        </p:spPr>
      </p:pic>
    </p:spTree>
    <p:extLst>
      <p:ext uri="{BB962C8B-B14F-4D97-AF65-F5344CB8AC3E}">
        <p14:creationId xmlns:p14="http://schemas.microsoft.com/office/powerpoint/2010/main" val="34750350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5" r:id="rId23"/>
    <p:sldLayoutId id="2147483766" r:id="rId24"/>
    <p:sldLayoutId id="2147483767" r:id="rId25"/>
    <p:sldLayoutId id="2147483768" r:id="rId26"/>
    <p:sldLayoutId id="2147483769" r:id="rId27"/>
    <p:sldLayoutId id="2147483770" r:id="rId28"/>
    <p:sldLayoutId id="2147483771" r:id="rId29"/>
    <p:sldLayoutId id="2147483772" r:id="rId30"/>
    <p:sldLayoutId id="2147483773" r:id="rId31"/>
    <p:sldLayoutId id="2147483774" r:id="rId32"/>
    <p:sldLayoutId id="2147483775" r:id="rId33"/>
    <p:sldLayoutId id="2147483776" r:id="rId34"/>
    <p:sldLayoutId id="2147483777" r:id="rId35"/>
    <p:sldLayoutId id="2147483778" r:id="rId36"/>
    <p:sldLayoutId id="2147483779" r:id="rId37"/>
    <p:sldLayoutId id="2147483780" r:id="rId38"/>
    <p:sldLayoutId id="2147483781" r:id="rId39"/>
    <p:sldLayoutId id="2147483782" r:id="rId40"/>
    <p:sldLayoutId id="2147483783" r:id="rId41"/>
    <p:sldLayoutId id="2147483784" r:id="rId42"/>
    <p:sldLayoutId id="2147483785" r:id="rId43"/>
    <p:sldLayoutId id="2147483786" r:id="rId44"/>
    <p:sldLayoutId id="2147483787" r:id="rId45"/>
    <p:sldLayoutId id="2147483788" r:id="rId46"/>
    <p:sldLayoutId id="2147483789" r:id="rId47"/>
    <p:sldLayoutId id="2147483790" r:id="rId48"/>
    <p:sldLayoutId id="2147483791" r:id="rId49"/>
    <p:sldLayoutId id="2147483792" r:id="rId50"/>
    <p:sldLayoutId id="2147483793" r:id="rId51"/>
    <p:sldLayoutId id="2147483794" r:id="rId52"/>
    <p:sldLayoutId id="2147483795" r:id="rId53"/>
    <p:sldLayoutId id="2147483796" r:id="rId54"/>
    <p:sldLayoutId id="2147483797" r:id="rId55"/>
    <p:sldLayoutId id="2147483798" r:id="rId56"/>
    <p:sldLayoutId id="2147483799" r:id="rId57"/>
    <p:sldLayoutId id="2147483800" r:id="rId58"/>
    <p:sldLayoutId id="2147483801" r:id="rId59"/>
  </p:sldLayoutIdLst>
  <p:transition spd="slow">
    <p:push dir="u"/>
  </p:transition>
  <p:timing>
    <p:tnLst>
      <p:par>
        <p:cTn id="1" dur="indefinite" restart="never" nodeType="tmRoot"/>
      </p:par>
    </p:tnLst>
  </p:timing>
  <p:hf hdr="0" dt="0"/>
  <p:txStyles>
    <p:titleStyle>
      <a:lvl1pPr algn="l" defTabSz="914400" rtl="0" eaLnBrk="1" latinLnBrk="0" hangingPunct="1">
        <a:spcBef>
          <a:spcPct val="0"/>
        </a:spcBef>
        <a:buNone/>
        <a:defRPr sz="2400" b="0" i="0" kern="1200" spc="-150">
          <a:solidFill>
            <a:schemeClr val="accent3"/>
          </a:solidFill>
          <a:latin typeface="Open Sans Bold"/>
          <a:ea typeface="Open Sans Semibold"/>
          <a:cs typeface="Open Sans Bold"/>
        </a:defRPr>
      </a:lvl1pPr>
    </p:titleStyle>
    <p:bodyStyle>
      <a:lvl1pPr marL="342900" indent="-342900" algn="l" defTabSz="914400" rtl="0" eaLnBrk="1" latinLnBrk="0" hangingPunct="1">
        <a:spcBef>
          <a:spcPct val="20000"/>
        </a:spcBef>
        <a:buFont typeface="Arial" pitchFamily="34" charset="0"/>
        <a:buChar char="•"/>
        <a:defRPr sz="1400" kern="1200">
          <a:solidFill>
            <a:srgbClr val="484848"/>
          </a:solidFill>
          <a:latin typeface="Open Sans Semibold"/>
          <a:ea typeface="+mn-ea"/>
          <a:cs typeface="Open Sans Semibold"/>
        </a:defRPr>
      </a:lvl1pPr>
      <a:lvl2pPr marL="742950" indent="-285750" algn="l" defTabSz="914400" rtl="0" eaLnBrk="1" latinLnBrk="0" hangingPunct="1">
        <a:spcBef>
          <a:spcPct val="20000"/>
        </a:spcBef>
        <a:buFont typeface="Arial" pitchFamily="34" charset="0"/>
        <a:buChar char="–"/>
        <a:defRPr sz="1300" kern="1200">
          <a:solidFill>
            <a:srgbClr val="484848"/>
          </a:solidFill>
          <a:latin typeface="Open Sans Semibold"/>
          <a:ea typeface="+mn-ea"/>
          <a:cs typeface="Open Sans Semibold"/>
        </a:defRPr>
      </a:lvl2pPr>
      <a:lvl3pPr marL="1143000" indent="-228600" algn="l" defTabSz="914400" rtl="0" eaLnBrk="1" latinLnBrk="0" hangingPunct="1">
        <a:spcBef>
          <a:spcPct val="20000"/>
        </a:spcBef>
        <a:buFont typeface="Arial" pitchFamily="34" charset="0"/>
        <a:buChar char="•"/>
        <a:defRPr sz="1250" kern="1200">
          <a:solidFill>
            <a:srgbClr val="484848"/>
          </a:solidFill>
          <a:latin typeface="Open Sans Semibold"/>
          <a:ea typeface="+mn-ea"/>
          <a:cs typeface="Open Sans Semibold"/>
        </a:defRPr>
      </a:lvl3pPr>
      <a:lvl4pPr marL="1600200" indent="-228600" algn="l" defTabSz="914400" rtl="0" eaLnBrk="1" latinLnBrk="0" hangingPunct="1">
        <a:spcBef>
          <a:spcPct val="20000"/>
        </a:spcBef>
        <a:buFont typeface="Arial" pitchFamily="34" charset="0"/>
        <a:buChar char="–"/>
        <a:defRPr sz="1200" kern="1200">
          <a:solidFill>
            <a:srgbClr val="484848"/>
          </a:solidFill>
          <a:latin typeface="Open Sans Semibold"/>
          <a:ea typeface="+mn-ea"/>
          <a:cs typeface="Open Sans Semibold"/>
        </a:defRPr>
      </a:lvl4pPr>
      <a:lvl5pPr marL="2057400" indent="-228600" algn="l" defTabSz="914400" rtl="0" eaLnBrk="1" latinLnBrk="0" hangingPunct="1">
        <a:spcBef>
          <a:spcPct val="20000"/>
        </a:spcBef>
        <a:buFont typeface="Arial" pitchFamily="34" charset="0"/>
        <a:buChar char="»"/>
        <a:defRPr sz="1100" kern="1200">
          <a:solidFill>
            <a:srgbClr val="484848"/>
          </a:solidFill>
          <a:latin typeface="Open Sans Semibold"/>
          <a:ea typeface="+mn-ea"/>
          <a:cs typeface="Open Sans Semibold"/>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7903557"/>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Lst>
  <p:timing>
    <p:tnLst>
      <p:par>
        <p:cTn id="1" dur="indefinite" restart="never" nodeType="tmRoot"/>
      </p:par>
    </p:tnLst>
  </p:timing>
  <p:txStyles>
    <p:titleStyle>
      <a:lvl1pPr algn="l" defTabSz="349849" rtl="0" fontAlgn="base" hangingPunct="0">
        <a:lnSpc>
          <a:spcPct val="93000"/>
        </a:lnSpc>
        <a:spcBef>
          <a:spcPct val="0"/>
        </a:spcBef>
        <a:spcAft>
          <a:spcPct val="0"/>
        </a:spcAft>
        <a:buClr>
          <a:srgbClr val="000000"/>
        </a:buClr>
        <a:buSzPct val="100000"/>
        <a:buFont typeface="Times New Roman" pitchFamily="18" charset="0"/>
        <a:defRPr sz="1224">
          <a:solidFill>
            <a:srgbClr val="000000"/>
          </a:solidFill>
          <a:latin typeface="+mj-lt"/>
          <a:ea typeface="+mj-ea"/>
          <a:cs typeface="+mj-cs"/>
        </a:defRPr>
      </a:lvl1pPr>
      <a:lvl2pPr marL="568505" indent="-218656" algn="l" defTabSz="349849" rtl="0" fontAlgn="base" hangingPunct="0">
        <a:lnSpc>
          <a:spcPct val="93000"/>
        </a:lnSpc>
        <a:spcBef>
          <a:spcPct val="0"/>
        </a:spcBef>
        <a:spcAft>
          <a:spcPct val="0"/>
        </a:spcAft>
        <a:buClr>
          <a:srgbClr val="000000"/>
        </a:buClr>
        <a:buSzPct val="100000"/>
        <a:buFont typeface="Times New Roman" pitchFamily="18" charset="0"/>
        <a:defRPr sz="1224">
          <a:solidFill>
            <a:srgbClr val="000000"/>
          </a:solidFill>
          <a:latin typeface="Arial" charset="0"/>
          <a:ea typeface="SimSun" pitchFamily="2" charset="-122"/>
        </a:defRPr>
      </a:lvl2pPr>
      <a:lvl3pPr marL="874624" indent="-174925" algn="l" defTabSz="349849" rtl="0" fontAlgn="base" hangingPunct="0">
        <a:lnSpc>
          <a:spcPct val="93000"/>
        </a:lnSpc>
        <a:spcBef>
          <a:spcPct val="0"/>
        </a:spcBef>
        <a:spcAft>
          <a:spcPct val="0"/>
        </a:spcAft>
        <a:buClr>
          <a:srgbClr val="000000"/>
        </a:buClr>
        <a:buSzPct val="100000"/>
        <a:buFont typeface="Times New Roman" pitchFamily="18" charset="0"/>
        <a:defRPr sz="1224">
          <a:solidFill>
            <a:srgbClr val="000000"/>
          </a:solidFill>
          <a:latin typeface="Arial" charset="0"/>
          <a:ea typeface="SimSun" pitchFamily="2" charset="-122"/>
        </a:defRPr>
      </a:lvl3pPr>
      <a:lvl4pPr marL="1224473" indent="-174925" algn="l" defTabSz="349849" rtl="0" fontAlgn="base" hangingPunct="0">
        <a:lnSpc>
          <a:spcPct val="93000"/>
        </a:lnSpc>
        <a:spcBef>
          <a:spcPct val="0"/>
        </a:spcBef>
        <a:spcAft>
          <a:spcPct val="0"/>
        </a:spcAft>
        <a:buClr>
          <a:srgbClr val="000000"/>
        </a:buClr>
        <a:buSzPct val="100000"/>
        <a:buFont typeface="Times New Roman" pitchFamily="18" charset="0"/>
        <a:defRPr sz="1224">
          <a:solidFill>
            <a:srgbClr val="000000"/>
          </a:solidFill>
          <a:latin typeface="Arial" charset="0"/>
          <a:ea typeface="SimSun" pitchFamily="2" charset="-122"/>
        </a:defRPr>
      </a:lvl4pPr>
      <a:lvl5pPr marL="1574322" indent="-174925" algn="l" defTabSz="349849" rtl="0" fontAlgn="base" hangingPunct="0">
        <a:lnSpc>
          <a:spcPct val="93000"/>
        </a:lnSpc>
        <a:spcBef>
          <a:spcPct val="0"/>
        </a:spcBef>
        <a:spcAft>
          <a:spcPct val="0"/>
        </a:spcAft>
        <a:buClr>
          <a:srgbClr val="000000"/>
        </a:buClr>
        <a:buSzPct val="100000"/>
        <a:buFont typeface="Times New Roman" pitchFamily="18" charset="0"/>
        <a:defRPr sz="1224">
          <a:solidFill>
            <a:srgbClr val="000000"/>
          </a:solidFill>
          <a:latin typeface="Arial" charset="0"/>
          <a:ea typeface="SimSun" pitchFamily="2" charset="-122"/>
        </a:defRPr>
      </a:lvl5pPr>
      <a:lvl6pPr marL="1924172" indent="-174925" algn="l" defTabSz="349849" rtl="0" fontAlgn="base" hangingPunct="0">
        <a:lnSpc>
          <a:spcPct val="93000"/>
        </a:lnSpc>
        <a:spcBef>
          <a:spcPct val="0"/>
        </a:spcBef>
        <a:spcAft>
          <a:spcPct val="0"/>
        </a:spcAft>
        <a:buClr>
          <a:srgbClr val="000000"/>
        </a:buClr>
        <a:buSzPct val="100000"/>
        <a:buFont typeface="Times New Roman" pitchFamily="18" charset="0"/>
        <a:defRPr sz="1224">
          <a:solidFill>
            <a:srgbClr val="000000"/>
          </a:solidFill>
          <a:latin typeface="Arial" charset="0"/>
          <a:ea typeface="SimSun" pitchFamily="2" charset="-122"/>
        </a:defRPr>
      </a:lvl6pPr>
      <a:lvl7pPr marL="2274021" indent="-174925" algn="l" defTabSz="349849" rtl="0" fontAlgn="base" hangingPunct="0">
        <a:lnSpc>
          <a:spcPct val="93000"/>
        </a:lnSpc>
        <a:spcBef>
          <a:spcPct val="0"/>
        </a:spcBef>
        <a:spcAft>
          <a:spcPct val="0"/>
        </a:spcAft>
        <a:buClr>
          <a:srgbClr val="000000"/>
        </a:buClr>
        <a:buSzPct val="100000"/>
        <a:buFont typeface="Times New Roman" pitchFamily="18" charset="0"/>
        <a:defRPr sz="1224">
          <a:solidFill>
            <a:srgbClr val="000000"/>
          </a:solidFill>
          <a:latin typeface="Arial" charset="0"/>
          <a:ea typeface="SimSun" pitchFamily="2" charset="-122"/>
        </a:defRPr>
      </a:lvl7pPr>
      <a:lvl8pPr marL="2623871" indent="-174925" algn="l" defTabSz="349849" rtl="0" fontAlgn="base" hangingPunct="0">
        <a:lnSpc>
          <a:spcPct val="93000"/>
        </a:lnSpc>
        <a:spcBef>
          <a:spcPct val="0"/>
        </a:spcBef>
        <a:spcAft>
          <a:spcPct val="0"/>
        </a:spcAft>
        <a:buClr>
          <a:srgbClr val="000000"/>
        </a:buClr>
        <a:buSzPct val="100000"/>
        <a:buFont typeface="Times New Roman" pitchFamily="18" charset="0"/>
        <a:defRPr sz="1224">
          <a:solidFill>
            <a:srgbClr val="000000"/>
          </a:solidFill>
          <a:latin typeface="Arial" charset="0"/>
          <a:ea typeface="SimSun" pitchFamily="2" charset="-122"/>
        </a:defRPr>
      </a:lvl8pPr>
      <a:lvl9pPr marL="2973720" indent="-174925" algn="l" defTabSz="349849" rtl="0" fontAlgn="base" hangingPunct="0">
        <a:lnSpc>
          <a:spcPct val="93000"/>
        </a:lnSpc>
        <a:spcBef>
          <a:spcPct val="0"/>
        </a:spcBef>
        <a:spcAft>
          <a:spcPct val="0"/>
        </a:spcAft>
        <a:buClr>
          <a:srgbClr val="000000"/>
        </a:buClr>
        <a:buSzPct val="100000"/>
        <a:buFont typeface="Times New Roman" pitchFamily="18" charset="0"/>
        <a:defRPr sz="1224">
          <a:solidFill>
            <a:srgbClr val="000000"/>
          </a:solidFill>
          <a:latin typeface="Arial" charset="0"/>
          <a:ea typeface="SimSun" pitchFamily="2" charset="-122"/>
        </a:defRPr>
      </a:lvl9pPr>
    </p:titleStyle>
    <p:bodyStyle>
      <a:lvl1pPr marL="262387" indent="-262387" algn="l" defTabSz="349849" rtl="0" fontAlgn="base" hangingPunct="0">
        <a:lnSpc>
          <a:spcPct val="93000"/>
        </a:lnSpc>
        <a:spcBef>
          <a:spcPct val="0"/>
        </a:spcBef>
        <a:spcAft>
          <a:spcPts val="1090"/>
        </a:spcAft>
        <a:buClr>
          <a:srgbClr val="000000"/>
        </a:buClr>
        <a:buSzPct val="100000"/>
        <a:buFont typeface="Times New Roman" pitchFamily="18" charset="0"/>
        <a:defRPr sz="2372">
          <a:solidFill>
            <a:srgbClr val="000000"/>
          </a:solidFill>
          <a:latin typeface="+mn-lt"/>
          <a:ea typeface="+mn-ea"/>
          <a:cs typeface="+mn-cs"/>
        </a:defRPr>
      </a:lvl1pPr>
      <a:lvl2pPr marL="568505" indent="-218656" algn="l" defTabSz="349849" rtl="0" fontAlgn="base" hangingPunct="0">
        <a:lnSpc>
          <a:spcPct val="93000"/>
        </a:lnSpc>
        <a:spcBef>
          <a:spcPct val="0"/>
        </a:spcBef>
        <a:spcAft>
          <a:spcPts val="871"/>
        </a:spcAft>
        <a:buClr>
          <a:srgbClr val="000000"/>
        </a:buClr>
        <a:buSzPct val="100000"/>
        <a:buFont typeface="Times New Roman" pitchFamily="18" charset="0"/>
        <a:defRPr sz="1836">
          <a:solidFill>
            <a:srgbClr val="000000"/>
          </a:solidFill>
          <a:latin typeface="+mn-lt"/>
          <a:ea typeface="+mn-ea"/>
        </a:defRPr>
      </a:lvl2pPr>
      <a:lvl3pPr marL="874624" indent="-174925" algn="l" defTabSz="349849" rtl="0" fontAlgn="base" hangingPunct="0">
        <a:lnSpc>
          <a:spcPct val="93000"/>
        </a:lnSpc>
        <a:spcBef>
          <a:spcPct val="0"/>
        </a:spcBef>
        <a:spcAft>
          <a:spcPts val="650"/>
        </a:spcAft>
        <a:buClr>
          <a:srgbClr val="000000"/>
        </a:buClr>
        <a:buSzPct val="100000"/>
        <a:buFont typeface="Times New Roman" pitchFamily="18" charset="0"/>
        <a:defRPr sz="1530">
          <a:solidFill>
            <a:srgbClr val="000000"/>
          </a:solidFill>
          <a:latin typeface="+mn-lt"/>
          <a:ea typeface="+mn-ea"/>
        </a:defRPr>
      </a:lvl3pPr>
      <a:lvl4pPr marL="1224473" indent="-174925" algn="l" defTabSz="349849" rtl="0" fontAlgn="base" hangingPunct="0">
        <a:lnSpc>
          <a:spcPct val="93000"/>
        </a:lnSpc>
        <a:spcBef>
          <a:spcPct val="0"/>
        </a:spcBef>
        <a:spcAft>
          <a:spcPts val="440"/>
        </a:spcAft>
        <a:buClr>
          <a:srgbClr val="000000"/>
        </a:buClr>
        <a:buSzPct val="100000"/>
        <a:buFont typeface="Times New Roman" pitchFamily="18" charset="0"/>
        <a:defRPr sz="1530">
          <a:solidFill>
            <a:srgbClr val="000000"/>
          </a:solidFill>
          <a:latin typeface="+mn-lt"/>
          <a:ea typeface="+mn-ea"/>
        </a:defRPr>
      </a:lvl4pPr>
      <a:lvl5pPr marL="1574322" indent="-174925" algn="l" defTabSz="349849" rtl="0" fontAlgn="base" hangingPunct="0">
        <a:lnSpc>
          <a:spcPct val="93000"/>
        </a:lnSpc>
        <a:spcBef>
          <a:spcPct val="0"/>
        </a:spcBef>
        <a:spcAft>
          <a:spcPts val="220"/>
        </a:spcAft>
        <a:buClr>
          <a:srgbClr val="000000"/>
        </a:buClr>
        <a:buSzPct val="100000"/>
        <a:buFont typeface="Times New Roman" pitchFamily="18" charset="0"/>
        <a:defRPr sz="1530">
          <a:solidFill>
            <a:srgbClr val="000000"/>
          </a:solidFill>
          <a:latin typeface="+mn-lt"/>
          <a:ea typeface="+mn-ea"/>
        </a:defRPr>
      </a:lvl5pPr>
      <a:lvl6pPr marL="1924172" indent="-174925" algn="l" defTabSz="349849" rtl="0" fontAlgn="base" hangingPunct="0">
        <a:lnSpc>
          <a:spcPct val="93000"/>
        </a:lnSpc>
        <a:spcBef>
          <a:spcPct val="0"/>
        </a:spcBef>
        <a:spcAft>
          <a:spcPts val="220"/>
        </a:spcAft>
        <a:buClr>
          <a:srgbClr val="000000"/>
        </a:buClr>
        <a:buSzPct val="100000"/>
        <a:buFont typeface="Times New Roman" pitchFamily="18" charset="0"/>
        <a:defRPr sz="1530">
          <a:solidFill>
            <a:srgbClr val="000000"/>
          </a:solidFill>
          <a:latin typeface="+mn-lt"/>
          <a:ea typeface="+mn-ea"/>
        </a:defRPr>
      </a:lvl6pPr>
      <a:lvl7pPr marL="2274021" indent="-174925" algn="l" defTabSz="349849" rtl="0" fontAlgn="base" hangingPunct="0">
        <a:lnSpc>
          <a:spcPct val="93000"/>
        </a:lnSpc>
        <a:spcBef>
          <a:spcPct val="0"/>
        </a:spcBef>
        <a:spcAft>
          <a:spcPts val="220"/>
        </a:spcAft>
        <a:buClr>
          <a:srgbClr val="000000"/>
        </a:buClr>
        <a:buSzPct val="100000"/>
        <a:buFont typeface="Times New Roman" pitchFamily="18" charset="0"/>
        <a:defRPr sz="1530">
          <a:solidFill>
            <a:srgbClr val="000000"/>
          </a:solidFill>
          <a:latin typeface="+mn-lt"/>
          <a:ea typeface="+mn-ea"/>
        </a:defRPr>
      </a:lvl7pPr>
      <a:lvl8pPr marL="2623871" indent="-174925" algn="l" defTabSz="349849" rtl="0" fontAlgn="base" hangingPunct="0">
        <a:lnSpc>
          <a:spcPct val="93000"/>
        </a:lnSpc>
        <a:spcBef>
          <a:spcPct val="0"/>
        </a:spcBef>
        <a:spcAft>
          <a:spcPts val="220"/>
        </a:spcAft>
        <a:buClr>
          <a:srgbClr val="000000"/>
        </a:buClr>
        <a:buSzPct val="100000"/>
        <a:buFont typeface="Times New Roman" pitchFamily="18" charset="0"/>
        <a:defRPr sz="1530">
          <a:solidFill>
            <a:srgbClr val="000000"/>
          </a:solidFill>
          <a:latin typeface="+mn-lt"/>
          <a:ea typeface="+mn-ea"/>
        </a:defRPr>
      </a:lvl8pPr>
      <a:lvl9pPr marL="2973720" indent="-174925" algn="l" defTabSz="349849" rtl="0" fontAlgn="base" hangingPunct="0">
        <a:lnSpc>
          <a:spcPct val="93000"/>
        </a:lnSpc>
        <a:spcBef>
          <a:spcPct val="0"/>
        </a:spcBef>
        <a:spcAft>
          <a:spcPts val="220"/>
        </a:spcAft>
        <a:buClr>
          <a:srgbClr val="000000"/>
        </a:buClr>
        <a:buSzPct val="100000"/>
        <a:buFont typeface="Times New Roman" pitchFamily="18" charset="0"/>
        <a:defRPr sz="1530">
          <a:solidFill>
            <a:srgbClr val="000000"/>
          </a:solidFill>
          <a:latin typeface="+mn-lt"/>
          <a:ea typeface="+mn-ea"/>
        </a:defRPr>
      </a:lvl9pPr>
    </p:bodyStyle>
    <p:otherStyle>
      <a:defPPr>
        <a:defRPr lang="en-US"/>
      </a:defPPr>
      <a:lvl1pPr marL="0" algn="l" defTabSz="699699" rtl="0" eaLnBrk="1" latinLnBrk="0" hangingPunct="1">
        <a:defRPr sz="1377" kern="1200">
          <a:solidFill>
            <a:schemeClr val="tx1"/>
          </a:solidFill>
          <a:latin typeface="+mn-lt"/>
          <a:ea typeface="+mn-ea"/>
          <a:cs typeface="+mn-cs"/>
        </a:defRPr>
      </a:lvl1pPr>
      <a:lvl2pPr marL="349849" algn="l" defTabSz="699699" rtl="0" eaLnBrk="1" latinLnBrk="0" hangingPunct="1">
        <a:defRPr sz="1377" kern="1200">
          <a:solidFill>
            <a:schemeClr val="tx1"/>
          </a:solidFill>
          <a:latin typeface="+mn-lt"/>
          <a:ea typeface="+mn-ea"/>
          <a:cs typeface="+mn-cs"/>
        </a:defRPr>
      </a:lvl2pPr>
      <a:lvl3pPr marL="699699" algn="l" defTabSz="699699" rtl="0" eaLnBrk="1" latinLnBrk="0" hangingPunct="1">
        <a:defRPr sz="1377" kern="1200">
          <a:solidFill>
            <a:schemeClr val="tx1"/>
          </a:solidFill>
          <a:latin typeface="+mn-lt"/>
          <a:ea typeface="+mn-ea"/>
          <a:cs typeface="+mn-cs"/>
        </a:defRPr>
      </a:lvl3pPr>
      <a:lvl4pPr marL="1049548" algn="l" defTabSz="699699" rtl="0" eaLnBrk="1" latinLnBrk="0" hangingPunct="1">
        <a:defRPr sz="1377" kern="1200">
          <a:solidFill>
            <a:schemeClr val="tx1"/>
          </a:solidFill>
          <a:latin typeface="+mn-lt"/>
          <a:ea typeface="+mn-ea"/>
          <a:cs typeface="+mn-cs"/>
        </a:defRPr>
      </a:lvl4pPr>
      <a:lvl5pPr marL="1399398" algn="l" defTabSz="699699" rtl="0" eaLnBrk="1" latinLnBrk="0" hangingPunct="1">
        <a:defRPr sz="1377" kern="1200">
          <a:solidFill>
            <a:schemeClr val="tx1"/>
          </a:solidFill>
          <a:latin typeface="+mn-lt"/>
          <a:ea typeface="+mn-ea"/>
          <a:cs typeface="+mn-cs"/>
        </a:defRPr>
      </a:lvl5pPr>
      <a:lvl6pPr marL="1749247" algn="l" defTabSz="699699" rtl="0" eaLnBrk="1" latinLnBrk="0" hangingPunct="1">
        <a:defRPr sz="1377" kern="1200">
          <a:solidFill>
            <a:schemeClr val="tx1"/>
          </a:solidFill>
          <a:latin typeface="+mn-lt"/>
          <a:ea typeface="+mn-ea"/>
          <a:cs typeface="+mn-cs"/>
        </a:defRPr>
      </a:lvl6pPr>
      <a:lvl7pPr marL="2099097" algn="l" defTabSz="699699" rtl="0" eaLnBrk="1" latinLnBrk="0" hangingPunct="1">
        <a:defRPr sz="1377" kern="1200">
          <a:solidFill>
            <a:schemeClr val="tx1"/>
          </a:solidFill>
          <a:latin typeface="+mn-lt"/>
          <a:ea typeface="+mn-ea"/>
          <a:cs typeface="+mn-cs"/>
        </a:defRPr>
      </a:lvl7pPr>
      <a:lvl8pPr marL="2448946" algn="l" defTabSz="699699" rtl="0" eaLnBrk="1" latinLnBrk="0" hangingPunct="1">
        <a:defRPr sz="1377" kern="1200">
          <a:solidFill>
            <a:schemeClr val="tx1"/>
          </a:solidFill>
          <a:latin typeface="+mn-lt"/>
          <a:ea typeface="+mn-ea"/>
          <a:cs typeface="+mn-cs"/>
        </a:defRPr>
      </a:lvl8pPr>
      <a:lvl9pPr marL="2798796" algn="l" defTabSz="699699" rtl="0" eaLnBrk="1" latinLnBrk="0" hangingPunct="1">
        <a:defRPr sz="137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6.tiff"/><Relationship Id="rId3" Type="http://schemas.openxmlformats.org/officeDocument/2006/relationships/image" Target="../media/image7.emf"/></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4" Type="http://schemas.microsoft.com/office/2007/relationships/hdphoto" Target="../media/hdphoto1.wdp"/><Relationship Id="rId5" Type="http://schemas.openxmlformats.org/officeDocument/2006/relationships/image" Target="../media/image16.png"/><Relationship Id="rId1" Type="http://schemas.openxmlformats.org/officeDocument/2006/relationships/slideLayout" Target="../slideLayouts/slideLayout4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4" Type="http://schemas.microsoft.com/office/2007/relationships/hdphoto" Target="../media/hdphoto3.wdp"/><Relationship Id="rId5" Type="http://schemas.openxmlformats.org/officeDocument/2006/relationships/image" Target="../media/image27.tiff"/><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9.tiff"/></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16.png"/><Relationship Id="rId1" Type="http://schemas.openxmlformats.org/officeDocument/2006/relationships/slideLayout" Target="../slideLayouts/slideLayout42.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103.xml"/><Relationship Id="rId2"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 Type="http://schemas.openxmlformats.org/officeDocument/2006/relationships/slideLayout" Target="../slideLayouts/slideLayout19.xml"/><Relationship Id="rId2" Type="http://schemas.openxmlformats.org/officeDocument/2006/relationships/diagramData" Target="../diagrams/data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36.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4.jpeg"/><Relationship Id="rId3"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hyperlink" Target="mailto:ellyn.artis@hobsons.com" TargetMode="External"/><Relationship Id="rId1" Type="http://schemas.openxmlformats.org/officeDocument/2006/relationships/slideLayout" Target="../slideLayouts/slideLayout42.xml"/><Relationship Id="rId2"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4" Type="http://schemas.microsoft.com/office/2007/relationships/hdphoto" Target="../media/hdphoto1.wdp"/><Relationship Id="rId5" Type="http://schemas.openxmlformats.org/officeDocument/2006/relationships/image" Target="../media/image13.jpeg"/><Relationship Id="rId1" Type="http://schemas.openxmlformats.org/officeDocument/2006/relationships/slideLayout" Target="../slideLayouts/slideLayout43.xml"/><Relationship Id="rId2" Type="http://schemas.openxmlformats.org/officeDocument/2006/relationships/image" Target="../media/image1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4.jpeg"/><Relationship Id="rId3"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1" Type="http://schemas.openxmlformats.org/officeDocument/2006/relationships/slideLayout" Target="../slideLayouts/slideLayout107.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 Id="rId3" Type="http://schemas.openxmlformats.org/officeDocument/2006/relationships/image" Target="../media/image1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 Id="rId1" Type="http://schemas.openxmlformats.org/officeDocument/2006/relationships/slideLayout" Target="../slideLayouts/slideLayout13.xml"/><Relationship Id="rId2"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845" y="-57150"/>
            <a:ext cx="9341793" cy="5600700"/>
          </a:xfrm>
          <a:prstGeom prst="rect">
            <a:avLst/>
          </a:prstGeom>
        </p:spPr>
      </p:pic>
      <p:sp>
        <p:nvSpPr>
          <p:cNvPr id="3" name="Rectangle 2"/>
          <p:cNvSpPr/>
          <p:nvPr/>
        </p:nvSpPr>
        <p:spPr>
          <a:xfrm>
            <a:off x="0" y="1733550"/>
            <a:ext cx="9158288" cy="1676400"/>
          </a:xfrm>
          <a:prstGeom prst="rect">
            <a:avLst/>
          </a:prstGeom>
          <a:solidFill>
            <a:schemeClr val="accent3">
              <a:alpha val="68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cxnSp>
        <p:nvCxnSpPr>
          <p:cNvPr id="12" name="Straight Connector 11"/>
          <p:cNvCxnSpPr/>
          <p:nvPr/>
        </p:nvCxnSpPr>
        <p:spPr>
          <a:xfrm>
            <a:off x="533400" y="2686050"/>
            <a:ext cx="3810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7413" name="Picture 13" descr="LOGO_Hobsons_1COL_WHITE.eps"/>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3400" y="4476750"/>
            <a:ext cx="1600200" cy="31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Placeholder 33"/>
          <p:cNvSpPr txBox="1">
            <a:spLocks/>
          </p:cNvSpPr>
          <p:nvPr/>
        </p:nvSpPr>
        <p:spPr bwMode="auto">
          <a:xfrm>
            <a:off x="508000" y="1949450"/>
            <a:ext cx="7645400" cy="76200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en-AU" sz="4000" spc="-150" dirty="0" smtClean="0">
                <a:solidFill>
                  <a:schemeClr val="bg1"/>
                </a:solidFill>
                <a:latin typeface="Open Sans"/>
                <a:cs typeface="Open Sans"/>
              </a:rPr>
              <a:t>Leading through a Time of Change</a:t>
            </a:r>
            <a:endParaRPr lang="en-AU" sz="3600" spc="-150" dirty="0">
              <a:solidFill>
                <a:schemeClr val="bg1"/>
              </a:solidFill>
              <a:latin typeface="Open Sans"/>
              <a:cs typeface="Open Sans"/>
            </a:endParaRPr>
          </a:p>
        </p:txBody>
      </p:sp>
      <p:sp>
        <p:nvSpPr>
          <p:cNvPr id="2" name="TextBox 1"/>
          <p:cNvSpPr txBox="1"/>
          <p:nvPr/>
        </p:nvSpPr>
        <p:spPr>
          <a:xfrm>
            <a:off x="457200" y="2800350"/>
            <a:ext cx="4338047" cy="430887"/>
          </a:xfrm>
          <a:prstGeom prst="rect">
            <a:avLst/>
          </a:prstGeom>
          <a:noFill/>
        </p:spPr>
        <p:txBody>
          <a:bodyPr wrap="none" rtlCol="0">
            <a:spAutoFit/>
          </a:bodyPr>
          <a:lstStyle/>
          <a:p>
            <a:r>
              <a:rPr lang="en-US" sz="1100" spc="225" dirty="0" smtClean="0">
                <a:solidFill>
                  <a:schemeClr val="bg1"/>
                </a:solidFill>
                <a:latin typeface="Open Sans" charset="0"/>
                <a:ea typeface="Open Sans" charset="0"/>
                <a:cs typeface="Open Sans" charset="0"/>
              </a:rPr>
              <a:t>Ellyn Artis </a:t>
            </a:r>
          </a:p>
          <a:p>
            <a:r>
              <a:rPr lang="en-US" sz="1100" spc="225" dirty="0" smtClean="0">
                <a:solidFill>
                  <a:schemeClr val="bg1"/>
                </a:solidFill>
                <a:latin typeface="Open Sans" charset="0"/>
                <a:ea typeface="Open Sans" charset="0"/>
                <a:cs typeface="Open Sans" charset="0"/>
              </a:rPr>
              <a:t>Advance CTE Fall Meeting </a:t>
            </a:r>
            <a:r>
              <a:rPr lang="en-US" sz="1100" spc="225" dirty="0">
                <a:solidFill>
                  <a:schemeClr val="bg1"/>
                </a:solidFill>
                <a:latin typeface="Open Sans" charset="0"/>
                <a:ea typeface="Open Sans" charset="0"/>
                <a:cs typeface="Open Sans" charset="0"/>
              </a:rPr>
              <a:t>• October </a:t>
            </a:r>
            <a:r>
              <a:rPr lang="en-US" sz="1100" spc="225" dirty="0" smtClean="0">
                <a:solidFill>
                  <a:schemeClr val="bg1"/>
                </a:solidFill>
                <a:latin typeface="Open Sans" charset="0"/>
                <a:ea typeface="Open Sans" charset="0"/>
                <a:cs typeface="Open Sans" charset="0"/>
              </a:rPr>
              <a:t>18, 2016</a:t>
            </a:r>
            <a:endParaRPr lang="en-US" sz="1100" spc="225" dirty="0">
              <a:solidFill>
                <a:schemeClr val="bg1"/>
              </a:solidFill>
              <a:latin typeface="Open Sans" charset="0"/>
              <a:ea typeface="Open Sans" charset="0"/>
              <a:cs typeface="Open Sans" charset="0"/>
            </a:endParaRPr>
          </a:p>
        </p:txBody>
      </p:sp>
    </p:spTree>
    <p:extLst>
      <p:ext uri="{BB962C8B-B14F-4D97-AF65-F5344CB8AC3E}">
        <p14:creationId xmlns:p14="http://schemas.microsoft.com/office/powerpoint/2010/main" val="80253331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113679" y="0"/>
            <a:ext cx="9257679" cy="5143500"/>
          </a:xfrm>
          <a:prstGeom prst="rect">
            <a:avLst/>
          </a:prstGeom>
        </p:spPr>
      </p:pic>
      <p:sp>
        <p:nvSpPr>
          <p:cNvPr id="7" name="Rectangle 6"/>
          <p:cNvSpPr/>
          <p:nvPr/>
        </p:nvSpPr>
        <p:spPr>
          <a:xfrm>
            <a:off x="-35084" y="2811081"/>
            <a:ext cx="9144000" cy="1056069"/>
          </a:xfrm>
          <a:prstGeom prst="rect">
            <a:avLst/>
          </a:prstGeom>
          <a:solidFill>
            <a:schemeClr val="accent3">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r">
              <a:defRPr/>
            </a:pPr>
            <a:endParaRPr lang="en-US" dirty="0">
              <a:solidFill>
                <a:srgbClr val="1E787A"/>
              </a:solidFill>
              <a:latin typeface="Open Sans"/>
              <a:cs typeface="Open Sans"/>
            </a:endParaRPr>
          </a:p>
        </p:txBody>
      </p:sp>
      <p:sp>
        <p:nvSpPr>
          <p:cNvPr id="8" name="Text Placeholder 33"/>
          <p:cNvSpPr txBox="1">
            <a:spLocks/>
          </p:cNvSpPr>
          <p:nvPr/>
        </p:nvSpPr>
        <p:spPr bwMode="auto">
          <a:xfrm>
            <a:off x="1133316" y="3105150"/>
            <a:ext cx="8004175" cy="86722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defRPr/>
            </a:pPr>
            <a:r>
              <a:rPr lang="en-AU" sz="4000" spc="-150" dirty="0" smtClean="0">
                <a:solidFill>
                  <a:srgbClr val="FFFFFF"/>
                </a:solidFill>
                <a:latin typeface="Open Sans"/>
                <a:cs typeface="Open Sans"/>
              </a:rPr>
              <a:t>Tools</a:t>
            </a:r>
            <a:endParaRPr lang="en-AU" sz="2000" dirty="0">
              <a:solidFill>
                <a:srgbClr val="FFFFFF"/>
              </a:solidFill>
              <a:latin typeface="Open Sans"/>
              <a:cs typeface="Open Sans"/>
            </a:endParaRPr>
          </a:p>
        </p:txBody>
      </p:sp>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00384" y="3060705"/>
            <a:ext cx="514016" cy="556820"/>
          </a:xfrm>
          <a:prstGeom prst="rect">
            <a:avLst/>
          </a:prstGeom>
        </p:spPr>
      </p:pic>
    </p:spTree>
    <p:extLst>
      <p:ext uri="{BB962C8B-B14F-4D97-AF65-F5344CB8AC3E}">
        <p14:creationId xmlns:p14="http://schemas.microsoft.com/office/powerpoint/2010/main" val="532479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pictures.dealer.com/l/littlerockcdjcllc/0464/e83940248b5ed64db036cb5a4e715dccx.jpg"/>
          <p:cNvPicPr>
            <a:picLocks noChangeAspect="1" noChangeArrowheads="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a:off x="-107547" y="0"/>
            <a:ext cx="9609392" cy="516255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24"/>
          </p:nvPr>
        </p:nvSpPr>
        <p:spPr>
          <a:xfrm>
            <a:off x="1828800" y="657225"/>
            <a:ext cx="5334000" cy="3829050"/>
          </a:xfrm>
          <a:prstGeom prst="rect">
            <a:avLst/>
          </a:prstGeom>
        </p:spPr>
        <p:txBody>
          <a:bodyPr/>
          <a:lstStyle/>
          <a:p>
            <a:pPr algn="ctr">
              <a:buNone/>
            </a:pPr>
            <a:r>
              <a:rPr lang="en-US" sz="4400" b="1" dirty="0" smtClean="0">
                <a:solidFill>
                  <a:schemeClr val="tx1">
                    <a:lumMod val="85000"/>
                    <a:lumOff val="15000"/>
                  </a:schemeClr>
                </a:solidFill>
                <a:latin typeface="Open Sans" charset="0"/>
                <a:ea typeface="Open Sans" charset="0"/>
                <a:cs typeface="Open Sans" charset="0"/>
              </a:rPr>
              <a:t>If you have a </a:t>
            </a:r>
            <a:r>
              <a:rPr lang="en-US" sz="4400" b="1" dirty="0" smtClean="0">
                <a:solidFill>
                  <a:schemeClr val="accent3"/>
                </a:solidFill>
                <a:latin typeface="Open Sans" charset="0"/>
                <a:ea typeface="Open Sans" charset="0"/>
                <a:cs typeface="Open Sans" charset="0"/>
              </a:rPr>
              <a:t>goal</a:t>
            </a:r>
            <a:r>
              <a:rPr lang="en-US" sz="4400" b="1" dirty="0" smtClean="0">
                <a:solidFill>
                  <a:schemeClr val="tx1">
                    <a:lumMod val="85000"/>
                    <a:lumOff val="15000"/>
                  </a:schemeClr>
                </a:solidFill>
                <a:latin typeface="Open Sans" charset="0"/>
                <a:ea typeface="Open Sans" charset="0"/>
                <a:cs typeface="Open Sans" charset="0"/>
              </a:rPr>
              <a:t> </a:t>
            </a:r>
          </a:p>
          <a:p>
            <a:pPr algn="ctr">
              <a:buNone/>
            </a:pPr>
            <a:r>
              <a:rPr lang="en-US" sz="4400" b="1" dirty="0" smtClean="0">
                <a:solidFill>
                  <a:schemeClr val="tx1">
                    <a:lumMod val="85000"/>
                    <a:lumOff val="15000"/>
                  </a:schemeClr>
                </a:solidFill>
                <a:latin typeface="Open Sans" charset="0"/>
                <a:ea typeface="Open Sans" charset="0"/>
                <a:cs typeface="Open Sans" charset="0"/>
              </a:rPr>
              <a:t>then you </a:t>
            </a:r>
          </a:p>
          <a:p>
            <a:pPr algn="ctr">
              <a:buNone/>
            </a:pPr>
            <a:r>
              <a:rPr lang="en-US" sz="4400" b="1" dirty="0" smtClean="0">
                <a:solidFill>
                  <a:schemeClr val="accent3"/>
                </a:solidFill>
                <a:latin typeface="Open Sans" charset="0"/>
                <a:ea typeface="Open Sans" charset="0"/>
                <a:cs typeface="Open Sans" charset="0"/>
              </a:rPr>
              <a:t>must </a:t>
            </a:r>
          </a:p>
          <a:p>
            <a:pPr algn="ctr">
              <a:buNone/>
            </a:pPr>
            <a:r>
              <a:rPr lang="en-US" sz="4400" b="1" dirty="0" smtClean="0">
                <a:solidFill>
                  <a:schemeClr val="tx1">
                    <a:lumMod val="85000"/>
                    <a:lumOff val="15000"/>
                  </a:schemeClr>
                </a:solidFill>
                <a:latin typeface="Open Sans" charset="0"/>
                <a:ea typeface="Open Sans" charset="0"/>
                <a:cs typeface="Open Sans" charset="0"/>
              </a:rPr>
              <a:t>have a plan to deliver</a:t>
            </a:r>
            <a:endParaRPr lang="en-US" sz="4400" b="1" dirty="0">
              <a:solidFill>
                <a:schemeClr val="tx1">
                  <a:lumMod val="85000"/>
                  <a:lumOff val="15000"/>
                </a:schemeClr>
              </a:solidFill>
              <a:latin typeface="Open Sans" charset="0"/>
              <a:ea typeface="Open Sans" charset="0"/>
              <a:cs typeface="Open Sans" charset="0"/>
            </a:endParaRPr>
          </a:p>
        </p:txBody>
      </p:sp>
      <p:cxnSp>
        <p:nvCxnSpPr>
          <p:cNvPr id="4" name="Straight Connector 3"/>
          <p:cNvCxnSpPr/>
          <p:nvPr/>
        </p:nvCxnSpPr>
        <p:spPr bwMode="auto">
          <a:xfrm flipH="1">
            <a:off x="3657600" y="2952750"/>
            <a:ext cx="1607081" cy="0"/>
          </a:xfrm>
          <a:prstGeom prst="line">
            <a:avLst/>
          </a:prstGeom>
          <a:ln w="38100">
            <a:solidFill>
              <a:schemeClr val="accent3"/>
            </a:solidFill>
            <a:headEnd type="none" w="med" len="med"/>
            <a:tailEnd type="none" w="med" len="med"/>
          </a:ln>
          <a:extLst/>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4978206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rot="16200000">
            <a:off x="2627434" y="-1525470"/>
            <a:ext cx="3714748" cy="9623188"/>
          </a:xfrm>
          <a:prstGeom prst="rect">
            <a:avLst/>
          </a:prstGeom>
        </p:spPr>
      </p:pic>
      <p:sp>
        <p:nvSpPr>
          <p:cNvPr id="2" name="Text Placeholder 1"/>
          <p:cNvSpPr>
            <a:spLocks noGrp="1"/>
          </p:cNvSpPr>
          <p:nvPr>
            <p:ph type="body" sz="quarter" idx="24"/>
          </p:nvPr>
        </p:nvSpPr>
        <p:spPr/>
        <p:txBody>
          <a:bodyPr/>
          <a:lstStyle/>
          <a:p>
            <a:r>
              <a:rPr lang="en-US" sz="1650" b="0" dirty="0">
                <a:solidFill>
                  <a:schemeClr val="bg1"/>
                </a:solidFill>
              </a:rPr>
              <a:t>The only plans worth writing are those that actually drive your work</a:t>
            </a:r>
          </a:p>
        </p:txBody>
      </p:sp>
      <p:sp>
        <p:nvSpPr>
          <p:cNvPr id="8" name="AutoShape 17"/>
          <p:cNvSpPr>
            <a:spLocks noChangeArrowheads="1"/>
          </p:cNvSpPr>
          <p:nvPr/>
        </p:nvSpPr>
        <p:spPr bwMode="auto">
          <a:xfrm>
            <a:off x="508000" y="1581150"/>
            <a:ext cx="5511800" cy="2438400"/>
          </a:xfrm>
          <a:prstGeom prst="wedgeRoundRectCallout">
            <a:avLst>
              <a:gd name="adj1" fmla="val 190"/>
              <a:gd name="adj2" fmla="val 81893"/>
              <a:gd name="adj3" fmla="val 16667"/>
            </a:avLst>
          </a:prstGeom>
          <a:noFill/>
          <a:ln w="9525">
            <a:noFill/>
            <a:miter lim="800000"/>
            <a:headEnd/>
            <a:tailEnd/>
          </a:ln>
        </p:spPr>
        <p:txBody>
          <a:bodyPr lIns="69463" tIns="34736" rIns="69463" bIns="34736"/>
          <a:lstStyle/>
          <a:p>
            <a:pPr defTabSz="694765"/>
            <a:endParaRPr lang="en-US" sz="1350" dirty="0">
              <a:solidFill>
                <a:srgbClr val="000000"/>
              </a:solidFill>
              <a:latin typeface="Tahoma" pitchFamily="34" charset="0"/>
              <a:ea typeface="Tahoma" pitchFamily="34" charset="0"/>
              <a:cs typeface="Tahoma" pitchFamily="34" charset="0"/>
            </a:endParaRPr>
          </a:p>
          <a:p>
            <a:pPr algn="just" defTabSz="694765"/>
            <a:r>
              <a:rPr lang="en-US" sz="1350" dirty="0">
                <a:solidFill>
                  <a:srgbClr val="000000"/>
                </a:solidFill>
                <a:latin typeface="Tahoma" pitchFamily="34" charset="0"/>
                <a:ea typeface="Tahoma" pitchFamily="34" charset="0"/>
                <a:cs typeface="Tahoma" pitchFamily="34" charset="0"/>
              </a:rPr>
              <a:t>“When asked for a plan, [the bureaucracy’s] traditional response is to write some thoughtful prose…the hope being that the recipients will be so impressed by the prose that, after reading it, they will leave you alone.  That of course was not what we wanted.  We wanted </a:t>
            </a:r>
            <a:r>
              <a:rPr lang="en-US" sz="1350" b="1" dirty="0">
                <a:solidFill>
                  <a:srgbClr val="000000"/>
                </a:solidFill>
                <a:latin typeface="Tahoma" pitchFamily="34" charset="0"/>
                <a:ea typeface="Tahoma" pitchFamily="34" charset="0"/>
                <a:cs typeface="Tahoma" pitchFamily="34" charset="0"/>
              </a:rPr>
              <a:t>real, messy practical plans, with folds and creases, scribbled notes in the margins and coffee stains</a:t>
            </a:r>
            <a:r>
              <a:rPr lang="en-US" sz="1350" dirty="0" smtClean="0">
                <a:solidFill>
                  <a:srgbClr val="000000"/>
                </a:solidFill>
                <a:latin typeface="Tahoma" pitchFamily="34" charset="0"/>
                <a:ea typeface="Tahoma" pitchFamily="34" charset="0"/>
                <a:cs typeface="Tahoma" pitchFamily="34" charset="0"/>
              </a:rPr>
              <a:t>.”</a:t>
            </a:r>
          </a:p>
          <a:p>
            <a:pPr algn="just" defTabSz="694765"/>
            <a:endParaRPr lang="en-US" sz="1350" dirty="0">
              <a:solidFill>
                <a:srgbClr val="000000"/>
              </a:solidFill>
              <a:latin typeface="Tahoma" pitchFamily="34" charset="0"/>
              <a:ea typeface="Tahoma" pitchFamily="34" charset="0"/>
              <a:cs typeface="Tahoma" pitchFamily="34" charset="0"/>
            </a:endParaRPr>
          </a:p>
          <a:p>
            <a:pPr algn="r" defTabSz="694765"/>
            <a:r>
              <a:rPr lang="en-US" sz="1350" i="1" dirty="0">
                <a:solidFill>
                  <a:srgbClr val="000000"/>
                </a:solidFill>
                <a:latin typeface="Tahoma" pitchFamily="34" charset="0"/>
                <a:ea typeface="Tahoma" pitchFamily="34" charset="0"/>
                <a:cs typeface="Tahoma" pitchFamily="34" charset="0"/>
              </a:rPr>
              <a:t>– </a:t>
            </a:r>
            <a:r>
              <a:rPr lang="en-US" sz="1350" i="1" dirty="0" err="1" smtClean="0">
                <a:solidFill>
                  <a:srgbClr val="000000"/>
                </a:solidFill>
                <a:latin typeface="Tahoma" pitchFamily="34" charset="0"/>
                <a:ea typeface="Tahoma" pitchFamily="34" charset="0"/>
                <a:cs typeface="Tahoma" pitchFamily="34" charset="0"/>
              </a:rPr>
              <a:t>Deliverology</a:t>
            </a:r>
            <a:r>
              <a:rPr lang="en-US" sz="1350" i="1" dirty="0" smtClean="0">
                <a:solidFill>
                  <a:srgbClr val="000000"/>
                </a:solidFill>
                <a:latin typeface="Tahoma" pitchFamily="34" charset="0"/>
                <a:ea typeface="Tahoma" pitchFamily="34" charset="0"/>
                <a:cs typeface="Tahoma" pitchFamily="34" charset="0"/>
              </a:rPr>
              <a:t> in Practice</a:t>
            </a:r>
            <a:endParaRPr lang="en-US" sz="1350" dirty="0">
              <a:solidFill>
                <a:srgbClr val="000000"/>
              </a:solidFill>
              <a:latin typeface="Tahoma" pitchFamily="34" charset="0"/>
              <a:ea typeface="Tahoma" pitchFamily="34" charset="0"/>
              <a:cs typeface="Tahoma" pitchFamily="34" charset="0"/>
            </a:endParaRPr>
          </a:p>
        </p:txBody>
      </p:sp>
      <p:sp>
        <p:nvSpPr>
          <p:cNvPr id="10" name="Text Placeholder 1"/>
          <p:cNvSpPr>
            <a:spLocks noGrp="1"/>
          </p:cNvSpPr>
          <p:nvPr>
            <p:ph type="title"/>
          </p:nvPr>
        </p:nvSpPr>
        <p:spPr/>
        <p:txBody>
          <a:bodyPr>
            <a:normAutofit/>
          </a:bodyPr>
          <a:lstStyle/>
          <a:p>
            <a:r>
              <a:rPr lang="en-US" b="0" dirty="0">
                <a:solidFill>
                  <a:schemeClr val="accent3"/>
                </a:solidFill>
              </a:rPr>
              <a:t>The only plans worth writing are those that actually drive your work</a:t>
            </a:r>
          </a:p>
        </p:txBody>
      </p:sp>
      <p:pic>
        <p:nvPicPr>
          <p:cNvPr id="9" name="Picture 8"/>
          <p:cNvPicPr>
            <a:picLocks noChangeAspect="1"/>
          </p:cNvPicPr>
          <p:nvPr/>
        </p:nvPicPr>
        <p:blipFill>
          <a:blip r:embed="rId5"/>
          <a:stretch>
            <a:fillRect/>
          </a:stretch>
        </p:blipFill>
        <p:spPr>
          <a:xfrm rot="20655604">
            <a:off x="5789496" y="2104381"/>
            <a:ext cx="3541395" cy="2724150"/>
          </a:xfrm>
          <a:prstGeom prst="rect">
            <a:avLst/>
          </a:prstGeom>
        </p:spPr>
      </p:pic>
    </p:spTree>
    <p:extLst>
      <p:ext uri="{BB962C8B-B14F-4D97-AF65-F5344CB8AC3E}">
        <p14:creationId xmlns:p14="http://schemas.microsoft.com/office/powerpoint/2010/main" val="126140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720596" y="-171450"/>
            <a:ext cx="2271004" cy="5838750"/>
          </a:xfrm>
          <a:prstGeom prst="rect">
            <a:avLst/>
          </a:prstGeom>
          <a:noFill/>
        </p:spPr>
        <p:txBody>
          <a:bodyPr wrap="none" lIns="68039" tIns="34022" rIns="68039" bIns="34022" rtlCol="0">
            <a:spAutoFit/>
          </a:bodyPr>
          <a:lstStyle/>
          <a:p>
            <a:pPr defTabSz="682121">
              <a:tabLst>
                <a:tab pos="293971" algn="l"/>
              </a:tabLst>
            </a:pPr>
            <a:r>
              <a:rPr lang="en-US" sz="37495" b="1" dirty="0">
                <a:solidFill>
                  <a:schemeClr val="accent3">
                    <a:lumMod val="20000"/>
                    <a:lumOff val="80000"/>
                  </a:schemeClr>
                </a:solidFill>
                <a:latin typeface="Century" pitchFamily="18" charset="0"/>
                <a:cs typeface="Aharoni" pitchFamily="2" charset="-79"/>
              </a:rPr>
              <a:t>?</a:t>
            </a:r>
          </a:p>
        </p:txBody>
      </p:sp>
      <p:sp>
        <p:nvSpPr>
          <p:cNvPr id="2" name="Text Placeholder 1"/>
          <p:cNvSpPr>
            <a:spLocks noGrp="1"/>
          </p:cNvSpPr>
          <p:nvPr>
            <p:ph type="body" sz="quarter" idx="24"/>
          </p:nvPr>
        </p:nvSpPr>
        <p:spPr>
          <a:xfrm>
            <a:off x="545278" y="-427823"/>
            <a:ext cx="5029200" cy="323850"/>
          </a:xfrm>
        </p:spPr>
        <p:txBody>
          <a:bodyPr/>
          <a:lstStyle/>
          <a:p>
            <a:endParaRPr lang="en-US" dirty="0"/>
          </a:p>
        </p:txBody>
      </p:sp>
      <p:sp>
        <p:nvSpPr>
          <p:cNvPr id="3" name="Title 2"/>
          <p:cNvSpPr>
            <a:spLocks noGrp="1"/>
          </p:cNvSpPr>
          <p:nvPr>
            <p:ph type="title"/>
          </p:nvPr>
        </p:nvSpPr>
        <p:spPr>
          <a:xfrm>
            <a:off x="270793" y="438150"/>
            <a:ext cx="7882607" cy="857250"/>
          </a:xfrm>
        </p:spPr>
        <p:txBody>
          <a:bodyPr>
            <a:normAutofit fontScale="90000"/>
          </a:bodyPr>
          <a:lstStyle/>
          <a:p>
            <a:r>
              <a:rPr lang="en-US" dirty="0"/>
              <a:t>Good planning requires a team to collectively answer several implementation questions</a:t>
            </a:r>
            <a:br>
              <a:rPr lang="en-US" dirty="0"/>
            </a:br>
            <a:endParaRPr lang="en-US" dirty="0"/>
          </a:p>
        </p:txBody>
      </p:sp>
      <p:sp>
        <p:nvSpPr>
          <p:cNvPr id="6" name="Rectangle 5"/>
          <p:cNvSpPr/>
          <p:nvPr/>
        </p:nvSpPr>
        <p:spPr>
          <a:xfrm>
            <a:off x="270793" y="1285875"/>
            <a:ext cx="8145213" cy="3742523"/>
          </a:xfrm>
          <a:prstGeom prst="rect">
            <a:avLst/>
          </a:prstGeom>
        </p:spPr>
        <p:txBody>
          <a:bodyPr lIns="68039" tIns="34022" rIns="68039" bIns="34022"/>
          <a:lstStyle>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56808" algn="l" rtl="0" fontAlgn="base">
              <a:spcBef>
                <a:spcPct val="0"/>
              </a:spcBef>
              <a:spcAft>
                <a:spcPct val="0"/>
              </a:spcAft>
              <a:defRPr sz="1600" kern="1200">
                <a:solidFill>
                  <a:schemeClr val="tx1"/>
                </a:solidFill>
                <a:latin typeface="Arial" charset="0"/>
                <a:ea typeface="+mn-ea"/>
                <a:cs typeface="+mn-cs"/>
              </a:defRPr>
            </a:lvl2pPr>
            <a:lvl3pPr marL="913626" algn="l" rtl="0" fontAlgn="base">
              <a:spcBef>
                <a:spcPct val="0"/>
              </a:spcBef>
              <a:spcAft>
                <a:spcPct val="0"/>
              </a:spcAft>
              <a:defRPr sz="1600" kern="1200">
                <a:solidFill>
                  <a:schemeClr val="tx1"/>
                </a:solidFill>
                <a:latin typeface="Arial" charset="0"/>
                <a:ea typeface="+mn-ea"/>
                <a:cs typeface="+mn-cs"/>
              </a:defRPr>
            </a:lvl3pPr>
            <a:lvl4pPr marL="1370439" algn="l" rtl="0" fontAlgn="base">
              <a:spcBef>
                <a:spcPct val="0"/>
              </a:spcBef>
              <a:spcAft>
                <a:spcPct val="0"/>
              </a:spcAft>
              <a:defRPr sz="1600" kern="1200">
                <a:solidFill>
                  <a:schemeClr val="tx1"/>
                </a:solidFill>
                <a:latin typeface="Arial" charset="0"/>
                <a:ea typeface="+mn-ea"/>
                <a:cs typeface="+mn-cs"/>
              </a:defRPr>
            </a:lvl4pPr>
            <a:lvl5pPr marL="1827249" algn="l" rtl="0" fontAlgn="base">
              <a:spcBef>
                <a:spcPct val="0"/>
              </a:spcBef>
              <a:spcAft>
                <a:spcPct val="0"/>
              </a:spcAft>
              <a:defRPr sz="1600" kern="1200">
                <a:solidFill>
                  <a:schemeClr val="tx1"/>
                </a:solidFill>
                <a:latin typeface="Arial" charset="0"/>
                <a:ea typeface="+mn-ea"/>
                <a:cs typeface="+mn-cs"/>
              </a:defRPr>
            </a:lvl5pPr>
            <a:lvl6pPr marL="2284063" algn="l" defTabSz="913626" rtl="0" eaLnBrk="1" latinLnBrk="0" hangingPunct="1">
              <a:defRPr sz="1600" kern="1200">
                <a:solidFill>
                  <a:schemeClr val="tx1"/>
                </a:solidFill>
                <a:latin typeface="Arial" charset="0"/>
                <a:ea typeface="+mn-ea"/>
                <a:cs typeface="+mn-cs"/>
              </a:defRPr>
            </a:lvl6pPr>
            <a:lvl7pPr marL="2740874" algn="l" defTabSz="913626" rtl="0" eaLnBrk="1" latinLnBrk="0" hangingPunct="1">
              <a:defRPr sz="1600" kern="1200">
                <a:solidFill>
                  <a:schemeClr val="tx1"/>
                </a:solidFill>
                <a:latin typeface="Arial" charset="0"/>
                <a:ea typeface="+mn-ea"/>
                <a:cs typeface="+mn-cs"/>
              </a:defRPr>
            </a:lvl7pPr>
            <a:lvl8pPr marL="3197686" algn="l" defTabSz="913626" rtl="0" eaLnBrk="1" latinLnBrk="0" hangingPunct="1">
              <a:defRPr sz="1600" kern="1200">
                <a:solidFill>
                  <a:schemeClr val="tx1"/>
                </a:solidFill>
                <a:latin typeface="Arial" charset="0"/>
                <a:ea typeface="+mn-ea"/>
                <a:cs typeface="+mn-cs"/>
              </a:defRPr>
            </a:lvl8pPr>
            <a:lvl9pPr marL="3654500" algn="l" defTabSz="913626" rtl="0" eaLnBrk="1" latinLnBrk="0" hangingPunct="1">
              <a:defRPr sz="1600" kern="1200">
                <a:solidFill>
                  <a:schemeClr val="tx1"/>
                </a:solidFill>
                <a:latin typeface="Arial" charset="0"/>
                <a:ea typeface="+mn-ea"/>
                <a:cs typeface="+mn-cs"/>
              </a:defRPr>
            </a:lvl9pPr>
          </a:lstStyle>
          <a:p>
            <a:pPr marL="212621" indent="-212621" defTabSz="682121">
              <a:buClr>
                <a:schemeClr val="tx1"/>
              </a:buClr>
              <a:buFont typeface="Wingdings" pitchFamily="2" charset="2"/>
              <a:buChar char="§"/>
            </a:pPr>
            <a:r>
              <a:rPr lang="en-US" sz="1500" dirty="0">
                <a:solidFill>
                  <a:srgbClr val="000000"/>
                </a:solidFill>
                <a:latin typeface="Open Sans" charset="0"/>
                <a:ea typeface="Open Sans" charset="0"/>
                <a:cs typeface="Open Sans" charset="0"/>
              </a:rPr>
              <a:t>Is there a clear </a:t>
            </a:r>
            <a:r>
              <a:rPr lang="en-US" sz="1500" b="1" dirty="0">
                <a:solidFill>
                  <a:schemeClr val="accent3"/>
                </a:solidFill>
                <a:latin typeface="Open Sans" charset="0"/>
                <a:ea typeface="Open Sans" charset="0"/>
                <a:cs typeface="Open Sans" charset="0"/>
              </a:rPr>
              <a:t>definition</a:t>
            </a:r>
            <a:r>
              <a:rPr lang="en-US" sz="1500" dirty="0">
                <a:solidFill>
                  <a:srgbClr val="000000"/>
                </a:solidFill>
                <a:latin typeface="Open Sans" charset="0"/>
                <a:ea typeface="Open Sans" charset="0"/>
                <a:cs typeface="Open Sans" charset="0"/>
              </a:rPr>
              <a:t> of success?</a:t>
            </a:r>
          </a:p>
          <a:p>
            <a:pPr defTabSz="682121">
              <a:buClr>
                <a:schemeClr val="tx1"/>
              </a:buClr>
            </a:pPr>
            <a:endParaRPr lang="en-US" sz="1500" dirty="0">
              <a:solidFill>
                <a:srgbClr val="000000"/>
              </a:solidFill>
              <a:latin typeface="Open Sans" charset="0"/>
              <a:ea typeface="Open Sans" charset="0"/>
              <a:cs typeface="Open Sans" charset="0"/>
            </a:endParaRPr>
          </a:p>
          <a:p>
            <a:pPr marL="217468" indent="-217468">
              <a:buFont typeface="Wingdings" pitchFamily="2" charset="2"/>
              <a:buChar char="§"/>
            </a:pPr>
            <a:r>
              <a:rPr lang="en-US" sz="1500" dirty="0">
                <a:solidFill>
                  <a:srgbClr val="000000"/>
                </a:solidFill>
                <a:latin typeface="Open Sans" charset="0"/>
                <a:ea typeface="Open Sans" charset="0"/>
                <a:cs typeface="Open Sans" charset="0"/>
              </a:rPr>
              <a:t>Who is </a:t>
            </a:r>
            <a:r>
              <a:rPr lang="en-US" sz="1500" dirty="0">
                <a:latin typeface="Open Sans" charset="0"/>
                <a:ea typeface="Open Sans" charset="0"/>
                <a:cs typeface="Open Sans" charset="0"/>
              </a:rPr>
              <a:t>accountable </a:t>
            </a:r>
            <a:r>
              <a:rPr lang="en-US" sz="1500" dirty="0">
                <a:solidFill>
                  <a:srgbClr val="000000"/>
                </a:solidFill>
                <a:latin typeface="Open Sans" charset="0"/>
                <a:ea typeface="Open Sans" charset="0"/>
                <a:cs typeface="Open Sans" charset="0"/>
              </a:rPr>
              <a:t>at the top … and all along the </a:t>
            </a:r>
            <a:r>
              <a:rPr lang="en-US" sz="1500" b="1" dirty="0">
                <a:solidFill>
                  <a:schemeClr val="accent3"/>
                </a:solidFill>
                <a:latin typeface="Open Sans" charset="0"/>
                <a:ea typeface="Open Sans" charset="0"/>
                <a:cs typeface="Open Sans" charset="0"/>
              </a:rPr>
              <a:t>delivery chain</a:t>
            </a:r>
            <a:r>
              <a:rPr lang="en-US" sz="1500" dirty="0">
                <a:solidFill>
                  <a:schemeClr val="accent3"/>
                </a:solidFill>
                <a:latin typeface="Open Sans" charset="0"/>
                <a:ea typeface="Open Sans" charset="0"/>
                <a:cs typeface="Open Sans" charset="0"/>
              </a:rPr>
              <a:t>?</a:t>
            </a:r>
          </a:p>
          <a:p>
            <a:pPr defTabSz="682121">
              <a:buClr>
                <a:schemeClr val="tx1"/>
              </a:buClr>
            </a:pPr>
            <a:endParaRPr lang="en-US" sz="1500" dirty="0">
              <a:solidFill>
                <a:srgbClr val="000000"/>
              </a:solidFill>
              <a:latin typeface="Open Sans" charset="0"/>
              <a:ea typeface="Open Sans" charset="0"/>
              <a:cs typeface="Open Sans" charset="0"/>
            </a:endParaRPr>
          </a:p>
          <a:p>
            <a:pPr marL="212621" indent="-212621" defTabSz="682121">
              <a:buClr>
                <a:schemeClr val="tx1"/>
              </a:buClr>
              <a:buFont typeface="Wingdings" pitchFamily="2" charset="2"/>
              <a:buChar char="§"/>
            </a:pPr>
            <a:r>
              <a:rPr lang="en-US" sz="1500" b="1" dirty="0">
                <a:solidFill>
                  <a:schemeClr val="accent3"/>
                </a:solidFill>
                <a:latin typeface="Open Sans" charset="0"/>
                <a:ea typeface="Open Sans" charset="0"/>
                <a:cs typeface="Open Sans" charset="0"/>
              </a:rPr>
              <a:t>What’s our theory about why and how </a:t>
            </a:r>
            <a:r>
              <a:rPr lang="en-US" sz="1500" dirty="0">
                <a:solidFill>
                  <a:srgbClr val="000000"/>
                </a:solidFill>
                <a:latin typeface="Open Sans" charset="0"/>
                <a:ea typeface="Open Sans" charset="0"/>
                <a:cs typeface="Open Sans" charset="0"/>
              </a:rPr>
              <a:t>our strategies will help us to achieve the desired outcome?</a:t>
            </a:r>
          </a:p>
          <a:p>
            <a:pPr defTabSz="682121">
              <a:buClr>
                <a:schemeClr val="tx1"/>
              </a:buClr>
            </a:pPr>
            <a:endParaRPr lang="en-US" sz="1500" dirty="0">
              <a:solidFill>
                <a:srgbClr val="000000"/>
              </a:solidFill>
              <a:latin typeface="Open Sans" charset="0"/>
              <a:ea typeface="Open Sans" charset="0"/>
              <a:cs typeface="Open Sans" charset="0"/>
            </a:endParaRPr>
          </a:p>
          <a:p>
            <a:pPr marL="212621" indent="-212621" defTabSz="682121">
              <a:buClr>
                <a:schemeClr val="tx1"/>
              </a:buClr>
              <a:buFont typeface="Wingdings" pitchFamily="2" charset="2"/>
              <a:buChar char="§"/>
            </a:pPr>
            <a:r>
              <a:rPr lang="en-US" sz="1500" dirty="0">
                <a:solidFill>
                  <a:srgbClr val="000000"/>
                </a:solidFill>
                <a:latin typeface="Open Sans" charset="0"/>
                <a:ea typeface="Open Sans" charset="0"/>
                <a:cs typeface="Open Sans" charset="0"/>
              </a:rPr>
              <a:t>What </a:t>
            </a:r>
            <a:r>
              <a:rPr lang="en-US" sz="1500" b="1" dirty="0">
                <a:solidFill>
                  <a:schemeClr val="accent3"/>
                </a:solidFill>
                <a:latin typeface="Open Sans" charset="0"/>
                <a:ea typeface="Open Sans" charset="0"/>
                <a:cs typeface="Open Sans" charset="0"/>
              </a:rPr>
              <a:t>milestones</a:t>
            </a:r>
            <a:r>
              <a:rPr lang="en-US" sz="1500" dirty="0">
                <a:solidFill>
                  <a:schemeClr val="accent3"/>
                </a:solidFill>
                <a:latin typeface="Open Sans" charset="0"/>
                <a:ea typeface="Open Sans" charset="0"/>
                <a:cs typeface="Open Sans" charset="0"/>
              </a:rPr>
              <a:t> </a:t>
            </a:r>
            <a:r>
              <a:rPr lang="en-US" sz="1500" dirty="0">
                <a:solidFill>
                  <a:srgbClr val="000000"/>
                </a:solidFill>
                <a:latin typeface="Open Sans" charset="0"/>
                <a:ea typeface="Open Sans" charset="0"/>
                <a:cs typeface="Open Sans" charset="0"/>
              </a:rPr>
              <a:t>should we anticipate? </a:t>
            </a:r>
          </a:p>
          <a:p>
            <a:pPr marL="212621" indent="-212621" defTabSz="682121">
              <a:buClr>
                <a:schemeClr val="tx1"/>
              </a:buClr>
              <a:buFont typeface="Wingdings" pitchFamily="2" charset="2"/>
              <a:buChar char="§"/>
            </a:pPr>
            <a:endParaRPr lang="en-US" sz="1500" dirty="0">
              <a:solidFill>
                <a:srgbClr val="000000"/>
              </a:solidFill>
              <a:latin typeface="Open Sans" charset="0"/>
              <a:ea typeface="Open Sans" charset="0"/>
              <a:cs typeface="Open Sans" charset="0"/>
            </a:endParaRPr>
          </a:p>
          <a:p>
            <a:pPr marL="212621" indent="-212621" defTabSz="682121">
              <a:buClr>
                <a:schemeClr val="tx1"/>
              </a:buClr>
              <a:buFont typeface="Wingdings" pitchFamily="2" charset="2"/>
              <a:buChar char="§"/>
            </a:pPr>
            <a:r>
              <a:rPr lang="en-US" sz="1500" dirty="0">
                <a:solidFill>
                  <a:srgbClr val="000000"/>
                </a:solidFill>
                <a:latin typeface="Open Sans" charset="0"/>
                <a:ea typeface="Open Sans" charset="0"/>
                <a:cs typeface="Open Sans" charset="0"/>
              </a:rPr>
              <a:t>What </a:t>
            </a:r>
            <a:r>
              <a:rPr lang="en-US" sz="1500" b="1" dirty="0">
                <a:solidFill>
                  <a:schemeClr val="accent3"/>
                </a:solidFill>
                <a:latin typeface="Open Sans" charset="0"/>
                <a:ea typeface="Open Sans" charset="0"/>
                <a:cs typeface="Open Sans" charset="0"/>
              </a:rPr>
              <a:t>data</a:t>
            </a:r>
            <a:r>
              <a:rPr lang="en-US" sz="1500" dirty="0">
                <a:solidFill>
                  <a:schemeClr val="accent3"/>
                </a:solidFill>
                <a:latin typeface="Open Sans" charset="0"/>
                <a:ea typeface="Open Sans" charset="0"/>
                <a:cs typeface="Open Sans" charset="0"/>
              </a:rPr>
              <a:t> </a:t>
            </a:r>
            <a:r>
              <a:rPr lang="en-US" sz="1500" dirty="0">
                <a:solidFill>
                  <a:srgbClr val="000000"/>
                </a:solidFill>
                <a:latin typeface="Open Sans" charset="0"/>
                <a:ea typeface="Open Sans" charset="0"/>
                <a:cs typeface="Open Sans" charset="0"/>
              </a:rPr>
              <a:t>do you need? Will it be early enough to act if progress is off track?</a:t>
            </a:r>
          </a:p>
          <a:p>
            <a:pPr marL="212621" indent="-212621" defTabSz="682121">
              <a:buClr>
                <a:schemeClr val="tx1"/>
              </a:buClr>
              <a:buFont typeface="Wingdings" pitchFamily="2" charset="2"/>
              <a:buChar char="§"/>
            </a:pPr>
            <a:endParaRPr lang="en-US" sz="1500" dirty="0">
              <a:solidFill>
                <a:srgbClr val="000000"/>
              </a:solidFill>
              <a:latin typeface="Open Sans" charset="0"/>
              <a:ea typeface="Open Sans" charset="0"/>
              <a:cs typeface="Open Sans" charset="0"/>
            </a:endParaRPr>
          </a:p>
          <a:p>
            <a:pPr marL="212621" indent="-212621" defTabSz="682121">
              <a:buClr>
                <a:schemeClr val="tx1"/>
              </a:buClr>
              <a:buFont typeface="Wingdings" pitchFamily="2" charset="2"/>
              <a:buChar char="§"/>
            </a:pPr>
            <a:r>
              <a:rPr lang="en-US" sz="1500" dirty="0">
                <a:solidFill>
                  <a:srgbClr val="000000"/>
                </a:solidFill>
                <a:latin typeface="Open Sans" charset="0"/>
                <a:ea typeface="Open Sans" charset="0"/>
                <a:cs typeface="Open Sans" charset="0"/>
              </a:rPr>
              <a:t>What are the major </a:t>
            </a:r>
            <a:r>
              <a:rPr lang="en-US" sz="1500" b="1" dirty="0">
                <a:solidFill>
                  <a:schemeClr val="accent3"/>
                </a:solidFill>
                <a:latin typeface="Open Sans" charset="0"/>
                <a:ea typeface="Open Sans" charset="0"/>
                <a:cs typeface="Open Sans" charset="0"/>
              </a:rPr>
              <a:t>risks</a:t>
            </a:r>
            <a:r>
              <a:rPr lang="en-US" sz="1500" dirty="0">
                <a:solidFill>
                  <a:srgbClr val="000000"/>
                </a:solidFill>
                <a:latin typeface="Open Sans" charset="0"/>
                <a:ea typeface="Open Sans" charset="0"/>
                <a:cs typeface="Open Sans" charset="0"/>
              </a:rPr>
              <a:t>? How will they be managed?</a:t>
            </a:r>
          </a:p>
          <a:p>
            <a:pPr marL="212621" indent="-212621" defTabSz="682121">
              <a:buClr>
                <a:schemeClr val="tx1"/>
              </a:buClr>
              <a:buFont typeface="Wingdings" pitchFamily="2" charset="2"/>
              <a:buChar char="§"/>
            </a:pPr>
            <a:endParaRPr lang="en-US" sz="1500" dirty="0">
              <a:solidFill>
                <a:srgbClr val="000000"/>
              </a:solidFill>
              <a:latin typeface="Open Sans" charset="0"/>
              <a:ea typeface="Open Sans" charset="0"/>
              <a:cs typeface="Open Sans" charset="0"/>
            </a:endParaRPr>
          </a:p>
          <a:p>
            <a:pPr marL="212621" indent="-212621" defTabSz="682121">
              <a:buClr>
                <a:schemeClr val="tx1"/>
              </a:buClr>
              <a:buFont typeface="Wingdings" pitchFamily="2" charset="2"/>
              <a:buChar char="§"/>
            </a:pPr>
            <a:r>
              <a:rPr lang="en-US" sz="1500" dirty="0">
                <a:solidFill>
                  <a:srgbClr val="000000"/>
                </a:solidFill>
                <a:latin typeface="Open Sans" charset="0"/>
                <a:ea typeface="Open Sans" charset="0"/>
                <a:cs typeface="Open Sans" charset="0"/>
              </a:rPr>
              <a:t>Are we clear about the </a:t>
            </a:r>
            <a:r>
              <a:rPr lang="en-US" sz="1500" b="1" dirty="0">
                <a:solidFill>
                  <a:schemeClr val="accent3"/>
                </a:solidFill>
                <a:latin typeface="Open Sans" charset="0"/>
                <a:ea typeface="Open Sans" charset="0"/>
                <a:cs typeface="Open Sans" charset="0"/>
              </a:rPr>
              <a:t>resources</a:t>
            </a:r>
            <a:r>
              <a:rPr lang="en-US" sz="1500" dirty="0">
                <a:solidFill>
                  <a:srgbClr val="000000"/>
                </a:solidFill>
                <a:latin typeface="Open Sans" charset="0"/>
                <a:ea typeface="Open Sans" charset="0"/>
                <a:cs typeface="Open Sans" charset="0"/>
              </a:rPr>
              <a:t> needed to implement?</a:t>
            </a:r>
          </a:p>
          <a:p>
            <a:pPr defTabSz="682121">
              <a:buClr>
                <a:schemeClr val="tx1"/>
              </a:buClr>
            </a:pPr>
            <a:endParaRPr lang="en-US" sz="1500" dirty="0">
              <a:solidFill>
                <a:srgbClr val="000000"/>
              </a:solidFill>
              <a:latin typeface="Open Sans" charset="0"/>
              <a:ea typeface="Open Sans" charset="0"/>
              <a:cs typeface="Open Sans" charset="0"/>
            </a:endParaRPr>
          </a:p>
          <a:p>
            <a:pPr marL="212621" indent="-212621" defTabSz="682121">
              <a:buClr>
                <a:schemeClr val="tx1"/>
              </a:buClr>
              <a:buFont typeface="Wingdings" pitchFamily="2" charset="2"/>
              <a:buChar char="§"/>
            </a:pPr>
            <a:r>
              <a:rPr lang="en-US" sz="1500" dirty="0">
                <a:solidFill>
                  <a:srgbClr val="000000"/>
                </a:solidFill>
                <a:latin typeface="Open Sans" charset="0"/>
                <a:ea typeface="Open Sans" charset="0"/>
                <a:cs typeface="Open Sans" charset="0"/>
              </a:rPr>
              <a:t>What </a:t>
            </a:r>
            <a:r>
              <a:rPr lang="en-US" sz="1500" b="1" dirty="0">
                <a:solidFill>
                  <a:srgbClr val="328C00"/>
                </a:solidFill>
                <a:latin typeface="Open Sans" charset="0"/>
                <a:ea typeface="Open Sans" charset="0"/>
                <a:cs typeface="Open Sans" charset="0"/>
              </a:rPr>
              <a:t>i</a:t>
            </a:r>
            <a:r>
              <a:rPr lang="en-US" sz="1500" b="1" dirty="0">
                <a:solidFill>
                  <a:schemeClr val="accent3"/>
                </a:solidFill>
                <a:latin typeface="Open Sans" charset="0"/>
                <a:ea typeface="Open Sans" charset="0"/>
                <a:cs typeface="Open Sans" charset="0"/>
              </a:rPr>
              <a:t>mpact</a:t>
            </a:r>
            <a:r>
              <a:rPr lang="en-US" sz="1500" dirty="0">
                <a:solidFill>
                  <a:schemeClr val="accent3"/>
                </a:solidFill>
                <a:latin typeface="Open Sans" charset="0"/>
                <a:ea typeface="Open Sans" charset="0"/>
                <a:cs typeface="Open Sans" charset="0"/>
              </a:rPr>
              <a:t> </a:t>
            </a:r>
            <a:r>
              <a:rPr lang="en-US" sz="1500" dirty="0">
                <a:solidFill>
                  <a:srgbClr val="000000"/>
                </a:solidFill>
                <a:latin typeface="Open Sans" charset="0"/>
                <a:ea typeface="Open Sans" charset="0"/>
                <a:cs typeface="Open Sans" charset="0"/>
              </a:rPr>
              <a:t>will the actions have on the key outcomes</a:t>
            </a:r>
            <a:r>
              <a:rPr lang="en-US" sz="1500" dirty="0" smtClean="0">
                <a:solidFill>
                  <a:srgbClr val="000000"/>
                </a:solidFill>
                <a:latin typeface="Open Sans" charset="0"/>
                <a:ea typeface="Open Sans" charset="0"/>
                <a:cs typeface="Open Sans" charset="0"/>
              </a:rPr>
              <a:t>?</a:t>
            </a:r>
            <a:endParaRPr lang="en-US" sz="1500" dirty="0">
              <a:solidFill>
                <a:srgbClr val="000000"/>
              </a:solidFill>
              <a:latin typeface="Open Sans" charset="0"/>
              <a:ea typeface="Open Sans" charset="0"/>
              <a:cs typeface="Open Sans" charset="0"/>
            </a:endParaRPr>
          </a:p>
          <a:p>
            <a:pPr marL="212621" indent="-212621" defTabSz="682121">
              <a:buFont typeface="Wingdings" pitchFamily="2" charset="2"/>
              <a:buChar char="§"/>
            </a:pPr>
            <a:endParaRPr lang="en-US" sz="1377" dirty="0">
              <a:solidFill>
                <a:srgbClr val="000000"/>
              </a:solidFill>
              <a:latin typeface="Tahoma" pitchFamily="34" charset="0"/>
              <a:ea typeface="Tahoma" pitchFamily="34" charset="0"/>
              <a:cs typeface="Tahoma" pitchFamily="34" charset="0"/>
            </a:endParaRPr>
          </a:p>
          <a:p>
            <a:pPr marL="212621" indent="-212621" defTabSz="682121">
              <a:buFont typeface="Wingdings" pitchFamily="2" charset="2"/>
              <a:buChar char="§"/>
            </a:pPr>
            <a:endParaRPr lang="en-US" sz="1377" dirty="0">
              <a:solidFill>
                <a:srgbClr val="00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981819337"/>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apezoid 6"/>
          <p:cNvSpPr/>
          <p:nvPr/>
        </p:nvSpPr>
        <p:spPr bwMode="auto">
          <a:xfrm rot="5400000" flipV="1">
            <a:off x="2447927" y="-1381124"/>
            <a:ext cx="4248149" cy="9143997"/>
          </a:xfrm>
          <a:prstGeom prst="trapezoid">
            <a:avLst>
              <a:gd name="adj" fmla="val 21362"/>
            </a:avLst>
          </a:prstGeom>
          <a:solidFill>
            <a:schemeClr val="accent6"/>
          </a:solidFill>
          <a:ln w="9525" cap="flat" cmpd="sng" algn="ctr">
            <a:solidFill>
              <a:schemeClr val="bg2">
                <a:lumMod val="20000"/>
                <a:lumOff val="80000"/>
              </a:schemeClr>
            </a:solidFill>
            <a:prstDash val="solid"/>
            <a:round/>
            <a:headEnd type="none" w="med" len="med"/>
            <a:tailEnd type="none" w="med" len="med"/>
          </a:ln>
          <a:effectLst/>
          <a:extLst/>
        </p:spPr>
        <p:txBody>
          <a:bodyPr vert="horz" wrap="square" lIns="69920" tIns="34961" rIns="69920" bIns="34961" numCol="1" rtlCol="0" anchor="t" anchorCtr="0" compatLnSpc="1">
            <a:prstTxWarp prst="textNoShape">
              <a:avLst/>
            </a:prstTxWarp>
          </a:bodyPr>
          <a:lstStyle/>
          <a:p>
            <a:pPr defTabSz="349587" hangingPunct="0">
              <a:lnSpc>
                <a:spcPct val="93000"/>
              </a:lnSpc>
              <a:buClr>
                <a:srgbClr val="000000"/>
              </a:buClr>
              <a:buSzPct val="100000"/>
            </a:pPr>
            <a:endParaRPr lang="en-US" sz="1377" dirty="0">
              <a:solidFill>
                <a:srgbClr val="000000"/>
              </a:solidFill>
            </a:endParaRPr>
          </a:p>
        </p:txBody>
      </p:sp>
      <p:sp>
        <p:nvSpPr>
          <p:cNvPr id="2" name="Title 1"/>
          <p:cNvSpPr>
            <a:spLocks noGrp="1"/>
          </p:cNvSpPr>
          <p:nvPr>
            <p:ph type="title"/>
          </p:nvPr>
        </p:nvSpPr>
        <p:spPr/>
        <p:txBody>
          <a:bodyPr/>
          <a:lstStyle/>
          <a:p>
            <a:r>
              <a:rPr lang="en-CA" dirty="0" smtClean="0"/>
              <a:t>Thin “strategy profile” planning allows for a shared view of what </a:t>
            </a:r>
            <a:r>
              <a:rPr lang="en-CA" dirty="0"/>
              <a:t>the team </a:t>
            </a:r>
            <a:r>
              <a:rPr lang="en-CA" dirty="0" smtClean="0"/>
              <a:t>will do and </a:t>
            </a:r>
            <a:r>
              <a:rPr lang="en-CA" dirty="0"/>
              <a:t>how it will be done</a:t>
            </a:r>
          </a:p>
        </p:txBody>
      </p:sp>
      <p:graphicFrame>
        <p:nvGraphicFramePr>
          <p:cNvPr id="4" name="Table 3"/>
          <p:cNvGraphicFramePr>
            <a:graphicFrameLocks noGrp="1"/>
          </p:cNvGraphicFramePr>
          <p:nvPr>
            <p:extLst>
              <p:ext uri="{D42A27DB-BD31-4B8C-83A1-F6EECF244321}">
                <p14:modId xmlns:p14="http://schemas.microsoft.com/office/powerpoint/2010/main" val="2043647996"/>
              </p:ext>
            </p:extLst>
          </p:nvPr>
        </p:nvGraphicFramePr>
        <p:xfrm>
          <a:off x="3200400" y="1315930"/>
          <a:ext cx="5562599" cy="3749888"/>
        </p:xfrm>
        <a:graphic>
          <a:graphicData uri="http://schemas.openxmlformats.org/drawingml/2006/table">
            <a:tbl>
              <a:tblPr firstRow="1" bandRow="1">
                <a:tableStyleId>{F5AB1C69-6EDB-4FF4-983F-18BD219EF322}</a:tableStyleId>
              </a:tblPr>
              <a:tblGrid>
                <a:gridCol w="1378680"/>
                <a:gridCol w="4183919"/>
              </a:tblGrid>
              <a:tr h="258017">
                <a:tc>
                  <a:txBody>
                    <a:bodyPr/>
                    <a:lstStyle/>
                    <a:p>
                      <a:r>
                        <a:rPr lang="en-US" sz="1200" cap="small" dirty="0" smtClean="0">
                          <a:latin typeface="Tahoma" panose="020B0604030504040204" pitchFamily="34" charset="0"/>
                          <a:ea typeface="Tahoma" panose="020B0604030504040204" pitchFamily="34" charset="0"/>
                          <a:cs typeface="Tahoma" panose="020B0604030504040204" pitchFamily="34" charset="0"/>
                        </a:rPr>
                        <a:t>Component</a:t>
                      </a:r>
                      <a:endParaRPr lang="en-US" sz="1200" i="0" cap="small"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marL="69973" marR="69973" marT="34986" marB="34986" anchor="ctr">
                    <a:solidFill>
                      <a:schemeClr val="accent1"/>
                    </a:solidFill>
                  </a:tcPr>
                </a:tc>
                <a:tc>
                  <a:txBody>
                    <a:bodyPr/>
                    <a:lstStyle/>
                    <a:p>
                      <a:pPr marL="0" marR="0">
                        <a:spcBef>
                          <a:spcPts val="0"/>
                        </a:spcBef>
                        <a:spcAft>
                          <a:spcPts val="0"/>
                        </a:spcAft>
                      </a:pPr>
                      <a:r>
                        <a:rPr lang="en-US" sz="1200" cap="small" spc="75" dirty="0" smtClean="0">
                          <a:effectLst/>
                          <a:latin typeface="Tahoma" panose="020B0604030504040204" pitchFamily="34" charset="0"/>
                          <a:ea typeface="Tahoma" panose="020B0604030504040204" pitchFamily="34" charset="0"/>
                          <a:cs typeface="Tahoma" panose="020B0604030504040204" pitchFamily="34" charset="0"/>
                        </a:rPr>
                        <a:t>What</a:t>
                      </a:r>
                      <a:r>
                        <a:rPr lang="en-US" sz="1200" cap="small" spc="75" baseline="0" dirty="0" smtClean="0">
                          <a:effectLst/>
                          <a:latin typeface="Tahoma" panose="020B0604030504040204" pitchFamily="34" charset="0"/>
                          <a:ea typeface="Tahoma" panose="020B0604030504040204" pitchFamily="34" charset="0"/>
                          <a:cs typeface="Tahoma" panose="020B0604030504040204" pitchFamily="34" charset="0"/>
                        </a:rPr>
                        <a:t> to Capture?</a:t>
                      </a:r>
                      <a:endParaRPr lang="en-US" sz="1200" i="0" cap="small" spc="75"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55978" marR="55978" marT="20992" marB="20992" anchor="ctr">
                    <a:solidFill>
                      <a:schemeClr val="accent1"/>
                    </a:solidFill>
                  </a:tcPr>
                </a:tc>
              </a:tr>
              <a:tr h="313412">
                <a:tc>
                  <a:txBody>
                    <a:bodyPr/>
                    <a:lstStyle/>
                    <a:p>
                      <a:pPr marL="0" marR="0" indent="0" algn="l" defTabSz="914357"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000" dirty="0" smtClean="0">
                          <a:latin typeface="Tahoma" panose="020B0604030504040204" pitchFamily="34" charset="0"/>
                          <a:ea typeface="Tahoma" panose="020B0604030504040204" pitchFamily="34" charset="0"/>
                          <a:cs typeface="Tahoma" panose="020B0604030504040204" pitchFamily="34" charset="0"/>
                        </a:rPr>
                        <a:t>Description</a:t>
                      </a:r>
                      <a:endParaRPr lang="en-US" sz="1000" b="0" dirty="0" smtClean="0">
                        <a:latin typeface="Tahoma" panose="020B0604030504040204" pitchFamily="34" charset="0"/>
                        <a:ea typeface="Tahoma" panose="020B0604030504040204" pitchFamily="34" charset="0"/>
                        <a:cs typeface="Tahoma" panose="020B0604030504040204" pitchFamily="34" charset="0"/>
                      </a:endParaRPr>
                    </a:p>
                  </a:txBody>
                  <a:tcPr marL="69973" marR="69973" marT="34986" marB="34986"/>
                </a:tc>
                <a:tc>
                  <a:txBody>
                    <a:bodyPr/>
                    <a:lstStyle/>
                    <a:p>
                      <a:pPr marL="285750" marR="0" indent="-285750">
                        <a:spcBef>
                          <a:spcPts val="0"/>
                        </a:spcBef>
                        <a:spcAft>
                          <a:spcPts val="0"/>
                        </a:spcAft>
                        <a:buFont typeface="Wingdings" panose="05000000000000000000" pitchFamily="2" charset="2"/>
                        <a:buChar char="§"/>
                      </a:pPr>
                      <a:r>
                        <a:rPr lang="en-US" sz="1000" dirty="0">
                          <a:effectLst/>
                          <a:latin typeface="Tahoma" panose="020B0604030504040204" pitchFamily="34" charset="0"/>
                          <a:ea typeface="Tahoma" panose="020B0604030504040204" pitchFamily="34" charset="0"/>
                          <a:cs typeface="Tahoma" panose="020B0604030504040204" pitchFamily="34" charset="0"/>
                        </a:rPr>
                        <a:t>Describe the strategy and </a:t>
                      </a:r>
                      <a:r>
                        <a:rPr lang="en-US" sz="1000" dirty="0" smtClean="0">
                          <a:effectLst/>
                          <a:latin typeface="Tahoma" panose="020B0604030504040204" pitchFamily="34" charset="0"/>
                          <a:ea typeface="Tahoma" panose="020B0604030504040204" pitchFamily="34" charset="0"/>
                          <a:cs typeface="Tahoma" panose="020B0604030504040204" pitchFamily="34" charset="0"/>
                        </a:rPr>
                        <a:t>purpose </a:t>
                      </a:r>
                      <a:r>
                        <a:rPr lang="en-US" sz="1000" dirty="0">
                          <a:effectLst/>
                          <a:latin typeface="Tahoma" panose="020B0604030504040204" pitchFamily="34" charset="0"/>
                          <a:ea typeface="Tahoma" panose="020B0604030504040204" pitchFamily="34" charset="0"/>
                          <a:cs typeface="Tahoma" panose="020B0604030504040204" pitchFamily="34" charset="0"/>
                        </a:rPr>
                        <a:t>in a sentence or </a:t>
                      </a:r>
                      <a:r>
                        <a:rPr lang="en-US" sz="1000" dirty="0" smtClean="0">
                          <a:effectLst/>
                          <a:latin typeface="Tahoma" panose="020B0604030504040204" pitchFamily="34" charset="0"/>
                          <a:ea typeface="Tahoma" panose="020B0604030504040204" pitchFamily="34" charset="0"/>
                          <a:cs typeface="Tahoma" panose="020B0604030504040204" pitchFamily="34" charset="0"/>
                        </a:rPr>
                        <a:t>two.  </a:t>
                      </a:r>
                    </a:p>
                  </a:txBody>
                  <a:tcPr marL="55978" marR="55978" marT="20992" marB="20992"/>
                </a:tc>
              </a:tr>
              <a:tr h="325947">
                <a:tc>
                  <a:txBody>
                    <a:bodyPr/>
                    <a:lstStyle/>
                    <a:p>
                      <a:pPr marL="0" marR="0" indent="0" algn="l" defTabSz="914357"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000" dirty="0" smtClean="0">
                          <a:latin typeface="Tahoma" panose="020B0604030504040204" pitchFamily="34" charset="0"/>
                          <a:ea typeface="Tahoma" panose="020B0604030504040204" pitchFamily="34" charset="0"/>
                          <a:cs typeface="Tahoma" panose="020B0604030504040204" pitchFamily="34" charset="0"/>
                        </a:rPr>
                        <a:t>Desired</a:t>
                      </a:r>
                      <a:r>
                        <a:rPr lang="en-US" sz="1000" baseline="0" dirty="0" smtClean="0">
                          <a:latin typeface="Tahoma" panose="020B0604030504040204" pitchFamily="34" charset="0"/>
                          <a:ea typeface="Tahoma" panose="020B0604030504040204" pitchFamily="34" charset="0"/>
                          <a:cs typeface="Tahoma" panose="020B0604030504040204" pitchFamily="34" charset="0"/>
                        </a:rPr>
                        <a:t> </a:t>
                      </a:r>
                      <a:r>
                        <a:rPr lang="en-US" sz="1000" dirty="0" smtClean="0">
                          <a:latin typeface="Tahoma" panose="020B0604030504040204" pitchFamily="34" charset="0"/>
                          <a:ea typeface="Tahoma" panose="020B0604030504040204" pitchFamily="34" charset="0"/>
                          <a:cs typeface="Tahoma" panose="020B0604030504040204" pitchFamily="34" charset="0"/>
                        </a:rPr>
                        <a:t>success</a:t>
                      </a:r>
                      <a:endParaRPr lang="en-US" sz="1000" b="1" dirty="0" smtClean="0">
                        <a:latin typeface="Tahoma" panose="020B0604030504040204" pitchFamily="34" charset="0"/>
                        <a:ea typeface="Tahoma" panose="020B0604030504040204" pitchFamily="34" charset="0"/>
                        <a:cs typeface="Tahoma" panose="020B0604030504040204" pitchFamily="34" charset="0"/>
                      </a:endParaRPr>
                    </a:p>
                  </a:txBody>
                  <a:tcPr marL="69973" marR="69973" marT="34986" marB="34986"/>
                </a:tc>
                <a:tc>
                  <a:txBody>
                    <a:bodyPr/>
                    <a:lstStyle/>
                    <a:p>
                      <a:pPr marL="285750" marR="0" indent="-285750" algn="l" defTabSz="914357"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000" dirty="0">
                          <a:effectLst/>
                          <a:latin typeface="Tahoma" panose="020B0604030504040204" pitchFamily="34" charset="0"/>
                          <a:ea typeface="Tahoma" panose="020B0604030504040204" pitchFamily="34" charset="0"/>
                          <a:cs typeface="Tahoma" panose="020B0604030504040204" pitchFamily="34" charset="0"/>
                        </a:rPr>
                        <a:t>What would success look like for this specific </a:t>
                      </a:r>
                      <a:r>
                        <a:rPr lang="en-US" sz="1000" dirty="0" smtClean="0">
                          <a:effectLst/>
                          <a:latin typeface="Tahoma" panose="020B0604030504040204" pitchFamily="34" charset="0"/>
                          <a:ea typeface="Tahoma" panose="020B0604030504040204" pitchFamily="34" charset="0"/>
                          <a:cs typeface="Tahoma" panose="020B0604030504040204" pitchFamily="34" charset="0"/>
                        </a:rPr>
                        <a:t>strategy?</a:t>
                      </a:r>
                      <a:r>
                        <a:rPr lang="en-US" sz="1000" baseline="0" dirty="0" smtClean="0">
                          <a:effectLst/>
                          <a:latin typeface="Tahoma" panose="020B0604030504040204" pitchFamily="34" charset="0"/>
                          <a:ea typeface="Tahoma" panose="020B0604030504040204" pitchFamily="34" charset="0"/>
                          <a:cs typeface="Tahoma" panose="020B0604030504040204" pitchFamily="34" charset="0"/>
                        </a:rPr>
                        <a:t> </a:t>
                      </a:r>
                      <a:r>
                        <a:rPr lang="en-US" sz="1000" kern="1200" baseline="0" dirty="0" smtClean="0">
                          <a:effectLst/>
                          <a:latin typeface="Tahoma" panose="020B0604030504040204" pitchFamily="34" charset="0"/>
                          <a:ea typeface="Tahoma" panose="020B0604030504040204" pitchFamily="34" charset="0"/>
                          <a:cs typeface="Tahoma" panose="020B0604030504040204" pitchFamily="34" charset="0"/>
                        </a:rPr>
                        <a:t> B</a:t>
                      </a:r>
                      <a:r>
                        <a:rPr lang="en-US" sz="1000" kern="1200" dirty="0" smtClean="0">
                          <a:effectLst/>
                          <a:latin typeface="Tahoma" panose="020B0604030504040204" pitchFamily="34" charset="0"/>
                          <a:ea typeface="Tahoma" panose="020B0604030504040204" pitchFamily="34" charset="0"/>
                          <a:cs typeface="Tahoma" panose="020B0604030504040204" pitchFamily="34" charset="0"/>
                        </a:rPr>
                        <a:t>y when?</a:t>
                      </a:r>
                      <a:endParaRPr lang="en-US" sz="1000" kern="120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endParaRPr>
                    </a:p>
                  </a:txBody>
                  <a:tcPr marL="55978" marR="55978" marT="20992" marB="20992"/>
                </a:tc>
              </a:tr>
              <a:tr h="467796">
                <a:tc>
                  <a:txBody>
                    <a:bodyPr/>
                    <a:lstStyle/>
                    <a:p>
                      <a:pPr marL="0" marR="0" indent="0" algn="l" defTabSz="914357"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000" dirty="0" smtClean="0">
                          <a:latin typeface="Tahoma" panose="020B0604030504040204" pitchFamily="34" charset="0"/>
                          <a:ea typeface="Tahoma" panose="020B0604030504040204" pitchFamily="34" charset="0"/>
                          <a:cs typeface="Tahoma" panose="020B0604030504040204" pitchFamily="34" charset="0"/>
                        </a:rPr>
                        <a:t>Impact</a:t>
                      </a:r>
                      <a:endParaRPr lang="en-US" sz="1000" b="0" dirty="0" smtClean="0">
                        <a:latin typeface="Tahoma" panose="020B0604030504040204" pitchFamily="34" charset="0"/>
                        <a:ea typeface="Tahoma" panose="020B0604030504040204" pitchFamily="34" charset="0"/>
                        <a:cs typeface="Tahoma" panose="020B0604030504040204" pitchFamily="34" charset="0"/>
                      </a:endParaRPr>
                    </a:p>
                  </a:txBody>
                  <a:tcPr marL="69973" marR="69973" marT="34986" marB="34986"/>
                </a:tc>
                <a:tc>
                  <a:txBody>
                    <a:bodyPr/>
                    <a:lstStyle/>
                    <a:p>
                      <a:pPr marL="285750" marR="0" indent="-285750">
                        <a:spcBef>
                          <a:spcPts val="0"/>
                        </a:spcBef>
                        <a:spcAft>
                          <a:spcPts val="0"/>
                        </a:spcAft>
                        <a:buFont typeface="Wingdings" panose="05000000000000000000" pitchFamily="2" charset="2"/>
                        <a:buChar char="§"/>
                      </a:pPr>
                      <a:r>
                        <a:rPr lang="en-US" sz="1000" kern="1200" dirty="0" smtClean="0">
                          <a:effectLst/>
                          <a:latin typeface="Tahoma" panose="020B0604030504040204" pitchFamily="34" charset="0"/>
                          <a:ea typeface="Tahoma" panose="020B0604030504040204" pitchFamily="34" charset="0"/>
                          <a:cs typeface="Tahoma" panose="020B0604030504040204" pitchFamily="34" charset="0"/>
                        </a:rPr>
                        <a:t>Who will be most impacted by the strategy?</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000" kern="1200" dirty="0" smtClean="0">
                          <a:effectLst/>
                          <a:latin typeface="Tahoma" panose="020B0604030504040204" pitchFamily="34" charset="0"/>
                          <a:ea typeface="Tahoma" panose="020B0604030504040204" pitchFamily="34" charset="0"/>
                          <a:cs typeface="Tahoma" panose="020B0604030504040204" pitchFamily="34" charset="0"/>
                        </a:rPr>
                        <a:t>At what scale (number of students, colleges,</a:t>
                      </a:r>
                      <a:r>
                        <a:rPr lang="en-US" sz="1000" kern="1200" baseline="0" dirty="0" smtClean="0">
                          <a:effectLst/>
                          <a:latin typeface="Tahoma" panose="020B0604030504040204" pitchFamily="34" charset="0"/>
                          <a:ea typeface="Tahoma" panose="020B0604030504040204" pitchFamily="34" charset="0"/>
                          <a:cs typeface="Tahoma" panose="020B0604030504040204" pitchFamily="34" charset="0"/>
                        </a:rPr>
                        <a:t> faculty</a:t>
                      </a:r>
                      <a:r>
                        <a:rPr lang="en-US" sz="1000" kern="1200" dirty="0" smtClean="0">
                          <a:effectLst/>
                          <a:latin typeface="Tahoma" panose="020B0604030504040204" pitchFamily="34" charset="0"/>
                          <a:ea typeface="Tahoma" panose="020B0604030504040204" pitchFamily="34" charset="0"/>
                          <a:cs typeface="Tahoma" panose="020B0604030504040204" pitchFamily="34" charset="0"/>
                        </a:rPr>
                        <a:t>, etc.) will it be implemented?</a:t>
                      </a:r>
                      <a:endParaRPr lang="en-US" sz="1000" b="0" dirty="0" smtClean="0">
                        <a:effectLst/>
                        <a:latin typeface="Tahoma" panose="020B0604030504040204" pitchFamily="34" charset="0"/>
                        <a:ea typeface="Tahoma" panose="020B0604030504040204" pitchFamily="34" charset="0"/>
                        <a:cs typeface="Tahoma" panose="020B0604030504040204" pitchFamily="34" charset="0"/>
                      </a:endParaRPr>
                    </a:p>
                  </a:txBody>
                  <a:tcPr marL="55978" marR="55978" marT="20992" marB="20992"/>
                </a:tc>
              </a:tr>
              <a:tr h="313412">
                <a:tc>
                  <a:txBody>
                    <a:bodyPr/>
                    <a:lstStyle/>
                    <a:p>
                      <a:pPr marL="0" indent="0">
                        <a:buFont typeface="Wingdings" panose="05000000000000000000" pitchFamily="2" charset="2"/>
                        <a:buNone/>
                      </a:pPr>
                      <a:r>
                        <a:rPr lang="en-US" sz="1000" dirty="0" smtClean="0">
                          <a:latin typeface="Tahoma" panose="020B0604030504040204" pitchFamily="34" charset="0"/>
                          <a:ea typeface="Tahoma" panose="020B0604030504040204" pitchFamily="34" charset="0"/>
                          <a:cs typeface="Tahoma" panose="020B0604030504040204" pitchFamily="34" charset="0"/>
                        </a:rPr>
                        <a:t>Rationale</a:t>
                      </a:r>
                      <a:endParaRPr lang="en-US" sz="1000" b="0" dirty="0">
                        <a:latin typeface="Tahoma" panose="020B0604030504040204" pitchFamily="34" charset="0"/>
                        <a:ea typeface="Tahoma" panose="020B0604030504040204" pitchFamily="34" charset="0"/>
                        <a:cs typeface="Tahoma" panose="020B0604030504040204" pitchFamily="34" charset="0"/>
                      </a:endParaRPr>
                    </a:p>
                  </a:txBody>
                  <a:tcPr marL="69973" marR="69973" marT="34986" marB="34986"/>
                </a:tc>
                <a:tc>
                  <a:txBody>
                    <a:bodyPr/>
                    <a:lstStyle/>
                    <a:p>
                      <a:pPr marL="285750" marR="0" lvl="0" indent="-285750" algn="l" defTabSz="914357"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000" kern="1200" dirty="0" smtClean="0">
                          <a:effectLst/>
                          <a:latin typeface="Tahoma" panose="020B0604030504040204" pitchFamily="34" charset="0"/>
                          <a:ea typeface="Tahoma" panose="020B0604030504040204" pitchFamily="34" charset="0"/>
                          <a:cs typeface="Tahoma" panose="020B0604030504040204" pitchFamily="34" charset="0"/>
                        </a:rPr>
                        <a:t>Why should this strategy be a priority for our CCGI efforts?</a:t>
                      </a:r>
                      <a:endParaRPr lang="en-US" sz="1000" b="0" dirty="0" smtClean="0">
                        <a:effectLst/>
                        <a:latin typeface="Tahoma" panose="020B0604030504040204" pitchFamily="34" charset="0"/>
                        <a:ea typeface="Tahoma" panose="020B0604030504040204" pitchFamily="34" charset="0"/>
                        <a:cs typeface="Tahoma" panose="020B0604030504040204" pitchFamily="34" charset="0"/>
                      </a:endParaRPr>
                    </a:p>
                  </a:txBody>
                  <a:tcPr marL="55978" marR="55978" marT="20992" marB="20992"/>
                </a:tc>
              </a:tr>
              <a:tr h="344752">
                <a:tc>
                  <a:txBody>
                    <a:bodyPr/>
                    <a:lstStyle/>
                    <a:p>
                      <a:pPr marL="0" indent="0">
                        <a:buFont typeface="Wingdings" panose="05000000000000000000" pitchFamily="2" charset="2"/>
                        <a:buNone/>
                      </a:pPr>
                      <a:r>
                        <a:rPr lang="en-US" sz="1000" dirty="0" smtClean="0">
                          <a:latin typeface="Tahoma" panose="020B0604030504040204" pitchFamily="34" charset="0"/>
                          <a:ea typeface="Tahoma" panose="020B0604030504040204" pitchFamily="34" charset="0"/>
                          <a:cs typeface="Tahoma" panose="020B0604030504040204" pitchFamily="34" charset="0"/>
                        </a:rPr>
                        <a:t>Leadership</a:t>
                      </a:r>
                      <a:endParaRPr lang="en-US" sz="1000" b="1" dirty="0">
                        <a:latin typeface="Tahoma" panose="020B0604030504040204" pitchFamily="34" charset="0"/>
                        <a:ea typeface="Tahoma" panose="020B0604030504040204" pitchFamily="34" charset="0"/>
                        <a:cs typeface="Tahoma" panose="020B0604030504040204" pitchFamily="34" charset="0"/>
                      </a:endParaRPr>
                    </a:p>
                  </a:txBody>
                  <a:tcPr marL="69973" marR="69973" marT="34986" marB="34986"/>
                </a:tc>
                <a:tc>
                  <a:txBody>
                    <a:bodyPr/>
                    <a:lstStyle/>
                    <a:p>
                      <a:pPr marL="285750" marR="0" lvl="0" indent="-285750" algn="l" defTabSz="914357"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000" kern="1200" dirty="0" smtClean="0">
                          <a:effectLst/>
                          <a:latin typeface="Tahoma" panose="020B0604030504040204" pitchFamily="34" charset="0"/>
                          <a:ea typeface="Tahoma" panose="020B0604030504040204" pitchFamily="34" charset="0"/>
                          <a:cs typeface="Tahoma" panose="020B0604030504040204" pitchFamily="34" charset="0"/>
                        </a:rPr>
                        <a:t>Who are the critical people and/or offices that need to be involved in the effort? </a:t>
                      </a:r>
                      <a:r>
                        <a:rPr lang="en-US" sz="1000" kern="1200" baseline="0" dirty="0" smtClean="0">
                          <a:effectLst/>
                          <a:latin typeface="Tahoma" panose="020B0604030504040204" pitchFamily="34" charset="0"/>
                          <a:ea typeface="Tahoma" panose="020B0604030504040204" pitchFamily="34" charset="0"/>
                          <a:cs typeface="Tahoma" panose="020B0604030504040204" pitchFamily="34" charset="0"/>
                        </a:rPr>
                        <a:t> </a:t>
                      </a:r>
                      <a:r>
                        <a:rPr lang="en-US" sz="1000" kern="1200" dirty="0" smtClean="0">
                          <a:effectLst/>
                          <a:latin typeface="Tahoma" panose="020B0604030504040204" pitchFamily="34" charset="0"/>
                          <a:ea typeface="Tahoma" panose="020B0604030504040204" pitchFamily="34" charset="0"/>
                          <a:cs typeface="Tahoma" panose="020B0604030504040204" pitchFamily="34" charset="0"/>
                        </a:rPr>
                        <a:t>What should be their role?</a:t>
                      </a:r>
                      <a:endParaRPr lang="en-US" sz="1000" dirty="0" smtClean="0">
                        <a:effectLst/>
                        <a:latin typeface="Tahoma" panose="020B0604030504040204" pitchFamily="34" charset="0"/>
                        <a:ea typeface="Tahoma" panose="020B0604030504040204" pitchFamily="34" charset="0"/>
                        <a:cs typeface="Tahoma" panose="020B0604030504040204" pitchFamily="34" charset="0"/>
                      </a:endParaRPr>
                    </a:p>
                  </a:txBody>
                  <a:tcPr marL="55978" marR="55978" marT="20992" marB="20992"/>
                </a:tc>
              </a:tr>
              <a:tr h="351207">
                <a:tc>
                  <a:txBody>
                    <a:bodyPr/>
                    <a:lstStyle/>
                    <a:p>
                      <a:pPr marL="0" marR="0" indent="0" algn="l" defTabSz="914357"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000" dirty="0" smtClean="0">
                          <a:latin typeface="Tahoma" panose="020B0604030504040204" pitchFamily="34" charset="0"/>
                          <a:ea typeface="Tahoma" panose="020B0604030504040204" pitchFamily="34" charset="0"/>
                          <a:cs typeface="Tahoma" panose="020B0604030504040204" pitchFamily="34" charset="0"/>
                        </a:rPr>
                        <a:t>Workflow and Milestones</a:t>
                      </a:r>
                    </a:p>
                  </a:txBody>
                  <a:tcPr marL="69973" marR="69973" marT="34986" marB="34986"/>
                </a:tc>
                <a:tc>
                  <a:txBody>
                    <a:bodyPr/>
                    <a:lstStyle/>
                    <a:p>
                      <a:pPr marL="285750" marR="0" indent="-285750">
                        <a:spcBef>
                          <a:spcPts val="0"/>
                        </a:spcBef>
                        <a:spcAft>
                          <a:spcPts val="0"/>
                        </a:spcAft>
                        <a:buFont typeface="Wingdings" panose="05000000000000000000" pitchFamily="2" charset="2"/>
                        <a:buChar char="§"/>
                      </a:pPr>
                      <a:r>
                        <a:rPr lang="en-US" sz="1000" kern="1200" dirty="0" smtClean="0">
                          <a:effectLst/>
                          <a:latin typeface="Tahoma" panose="020B0604030504040204" pitchFamily="34" charset="0"/>
                          <a:ea typeface="Tahoma" panose="020B0604030504040204" pitchFamily="34" charset="0"/>
                          <a:cs typeface="Tahoma" panose="020B0604030504040204" pitchFamily="34" charset="0"/>
                        </a:rPr>
                        <a:t>What significant events will have happened in the roll out of this strategy?</a:t>
                      </a:r>
                      <a:endParaRPr lang="en-US" sz="1000" kern="120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endParaRPr>
                    </a:p>
                  </a:txBody>
                  <a:tcPr marL="55978" marR="55978" marT="20992" marB="20992"/>
                </a:tc>
              </a:tr>
              <a:tr h="344752">
                <a:tc>
                  <a:txBody>
                    <a:bodyPr/>
                    <a:lstStyle/>
                    <a:p>
                      <a:pPr marL="0" marR="0" indent="0" algn="l" defTabSz="914357"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000" dirty="0" smtClean="0">
                          <a:latin typeface="Tahoma" panose="020B0604030504040204" pitchFamily="34" charset="0"/>
                          <a:ea typeface="Tahoma" panose="020B0604030504040204" pitchFamily="34" charset="0"/>
                          <a:cs typeface="Tahoma" panose="020B0604030504040204" pitchFamily="34" charset="0"/>
                        </a:rPr>
                        <a:t>Key Actors</a:t>
                      </a:r>
                      <a:endParaRPr lang="en-US" sz="1000" b="0" dirty="0" smtClean="0">
                        <a:latin typeface="Tahoma" panose="020B0604030504040204" pitchFamily="34" charset="0"/>
                        <a:ea typeface="Tahoma" panose="020B0604030504040204" pitchFamily="34" charset="0"/>
                        <a:cs typeface="Tahoma" panose="020B0604030504040204" pitchFamily="34" charset="0"/>
                      </a:endParaRPr>
                    </a:p>
                  </a:txBody>
                  <a:tcPr marL="69973" marR="69973" marT="34986" marB="34986"/>
                </a:tc>
                <a:tc>
                  <a:txBody>
                    <a:bodyPr/>
                    <a:lstStyle/>
                    <a:p>
                      <a:pPr marL="285750" marR="0" indent="-285750">
                        <a:spcBef>
                          <a:spcPts val="0"/>
                        </a:spcBef>
                        <a:spcAft>
                          <a:spcPts val="0"/>
                        </a:spcAft>
                        <a:buFont typeface="Wingdings" panose="05000000000000000000" pitchFamily="2" charset="2"/>
                        <a:buChar char="§"/>
                      </a:pPr>
                      <a:r>
                        <a:rPr lang="en-US" sz="1000" kern="1200" dirty="0" smtClean="0">
                          <a:effectLst/>
                          <a:latin typeface="Tahoma" panose="020B0604030504040204" pitchFamily="34" charset="0"/>
                          <a:ea typeface="Tahoma" panose="020B0604030504040204" pitchFamily="34" charset="0"/>
                          <a:cs typeface="Tahoma" panose="020B0604030504040204" pitchFamily="34" charset="0"/>
                        </a:rPr>
                        <a:t>Who are the critical people and/or offices that need to be involved? What should be their role?</a:t>
                      </a:r>
                      <a:endParaRPr lang="en-US" sz="1000" b="0" kern="120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endParaRPr>
                    </a:p>
                  </a:txBody>
                  <a:tcPr marL="55978" marR="55978" marT="20992" marB="20992"/>
                </a:tc>
              </a:tr>
              <a:tr h="313412">
                <a:tc>
                  <a:txBody>
                    <a:bodyPr/>
                    <a:lstStyle/>
                    <a:p>
                      <a:pPr marL="0" marR="0" indent="0" algn="l" defTabSz="914357"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000" dirty="0" smtClean="0">
                          <a:latin typeface="Tahoma" panose="020B0604030504040204" pitchFamily="34" charset="0"/>
                          <a:ea typeface="Tahoma" panose="020B0604030504040204" pitchFamily="34" charset="0"/>
                          <a:cs typeface="Tahoma" panose="020B0604030504040204" pitchFamily="34" charset="0"/>
                        </a:rPr>
                        <a:t>Data</a:t>
                      </a:r>
                      <a:r>
                        <a:rPr lang="en-US" sz="1000" baseline="0" dirty="0" smtClean="0">
                          <a:latin typeface="Tahoma" panose="020B0604030504040204" pitchFamily="34" charset="0"/>
                          <a:ea typeface="Tahoma" panose="020B0604030504040204" pitchFamily="34" charset="0"/>
                          <a:cs typeface="Tahoma" panose="020B0604030504040204" pitchFamily="34" charset="0"/>
                        </a:rPr>
                        <a:t> and Analytics</a:t>
                      </a:r>
                      <a:endParaRPr lang="en-US" sz="1000" b="0" dirty="0" smtClean="0">
                        <a:latin typeface="Tahoma" panose="020B0604030504040204" pitchFamily="34" charset="0"/>
                        <a:ea typeface="Tahoma" panose="020B0604030504040204" pitchFamily="34" charset="0"/>
                        <a:cs typeface="Tahoma" panose="020B0604030504040204" pitchFamily="34" charset="0"/>
                      </a:endParaRPr>
                    </a:p>
                  </a:txBody>
                  <a:tcPr marL="69973" marR="69973" marT="34986" marB="34986"/>
                </a:tc>
                <a:tc>
                  <a:txBody>
                    <a:bodyPr/>
                    <a:lstStyle/>
                    <a:p>
                      <a:pPr marL="285750" marR="0" indent="-285750">
                        <a:spcBef>
                          <a:spcPts val="0"/>
                        </a:spcBef>
                        <a:spcAft>
                          <a:spcPts val="0"/>
                        </a:spcAft>
                        <a:buFont typeface="Wingdings" panose="05000000000000000000" pitchFamily="2" charset="2"/>
                        <a:buChar char="§"/>
                      </a:pPr>
                      <a:r>
                        <a:rPr lang="en-US" sz="1000" kern="1200" dirty="0" smtClean="0">
                          <a:effectLst/>
                          <a:latin typeface="Tahoma" panose="020B0604030504040204" pitchFamily="34" charset="0"/>
                          <a:ea typeface="Tahoma" panose="020B0604030504040204" pitchFamily="34" charset="0"/>
                          <a:cs typeface="Tahoma" panose="020B0604030504040204" pitchFamily="34" charset="0"/>
                        </a:rPr>
                        <a:t>What data could you use to understand progress?  </a:t>
                      </a:r>
                      <a:endParaRPr lang="en-US" sz="1000" b="0" kern="120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endParaRPr>
                    </a:p>
                  </a:txBody>
                  <a:tcPr marL="55978" marR="55978" marT="20992" marB="20992"/>
                </a:tc>
              </a:tr>
              <a:tr h="313412">
                <a:tc>
                  <a:txBody>
                    <a:bodyPr/>
                    <a:lstStyle/>
                    <a:p>
                      <a:pPr marL="0" marR="0" indent="0" algn="l" defTabSz="914357"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000" dirty="0" smtClean="0">
                          <a:latin typeface="Tahoma" panose="020B0604030504040204" pitchFamily="34" charset="0"/>
                          <a:ea typeface="Tahoma" panose="020B0604030504040204" pitchFamily="34" charset="0"/>
                          <a:cs typeface="Tahoma" panose="020B0604030504040204" pitchFamily="34" charset="0"/>
                        </a:rPr>
                        <a:t>Risks</a:t>
                      </a:r>
                      <a:endParaRPr lang="en-US" sz="1000" b="0" dirty="0" smtClean="0">
                        <a:latin typeface="Tahoma" panose="020B0604030504040204" pitchFamily="34" charset="0"/>
                        <a:ea typeface="Tahoma" panose="020B0604030504040204" pitchFamily="34" charset="0"/>
                        <a:cs typeface="Tahoma" panose="020B0604030504040204" pitchFamily="34" charset="0"/>
                      </a:endParaRPr>
                    </a:p>
                  </a:txBody>
                  <a:tcPr marL="69973" marR="69973" marT="34986" marB="34986"/>
                </a:tc>
                <a:tc>
                  <a:txBody>
                    <a:bodyPr/>
                    <a:lstStyle/>
                    <a:p>
                      <a:pPr marL="285750" marR="0" indent="-285750">
                        <a:spcBef>
                          <a:spcPts val="0"/>
                        </a:spcBef>
                        <a:spcAft>
                          <a:spcPts val="0"/>
                        </a:spcAft>
                        <a:buFont typeface="Wingdings" panose="05000000000000000000" pitchFamily="2" charset="2"/>
                        <a:buChar char="§"/>
                      </a:pPr>
                      <a:r>
                        <a:rPr lang="en-US" sz="1000" kern="1200" dirty="0" smtClean="0">
                          <a:effectLst/>
                          <a:latin typeface="Tahoma" panose="020B0604030504040204" pitchFamily="34" charset="0"/>
                          <a:ea typeface="Tahoma" panose="020B0604030504040204" pitchFamily="34" charset="0"/>
                          <a:cs typeface="Tahoma" panose="020B0604030504040204" pitchFamily="34" charset="0"/>
                        </a:rPr>
                        <a:t>What are the major risks and they be managed?</a:t>
                      </a:r>
                      <a:endParaRPr lang="en-US" sz="1000" b="0" dirty="0">
                        <a:effectLst/>
                        <a:latin typeface="Tahoma" panose="020B0604030504040204" pitchFamily="34" charset="0"/>
                        <a:ea typeface="Tahoma" panose="020B0604030504040204" pitchFamily="34" charset="0"/>
                        <a:cs typeface="Tahoma" panose="020B0604030504040204" pitchFamily="34" charset="0"/>
                      </a:endParaRPr>
                    </a:p>
                  </a:txBody>
                  <a:tcPr marL="55978" marR="55978" marT="20992" marB="20992"/>
                </a:tc>
              </a:tr>
              <a:tr h="344752">
                <a:tc>
                  <a:txBody>
                    <a:bodyPr/>
                    <a:lstStyle/>
                    <a:p>
                      <a:pPr marL="0" marR="0" indent="0" algn="l" defTabSz="914357"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000" dirty="0" smtClean="0">
                          <a:latin typeface="Tahoma" panose="020B0604030504040204" pitchFamily="34" charset="0"/>
                          <a:ea typeface="Tahoma" panose="020B0604030504040204" pitchFamily="34" charset="0"/>
                          <a:cs typeface="Tahoma" panose="020B0604030504040204" pitchFamily="34" charset="0"/>
                        </a:rPr>
                        <a:t>Resources required </a:t>
                      </a:r>
                      <a:endParaRPr lang="en-US" sz="1000" b="0" dirty="0" smtClean="0">
                        <a:latin typeface="Tahoma" panose="020B0604030504040204" pitchFamily="34" charset="0"/>
                        <a:ea typeface="Tahoma" panose="020B0604030504040204" pitchFamily="34" charset="0"/>
                        <a:cs typeface="Tahoma" panose="020B0604030504040204" pitchFamily="34" charset="0"/>
                      </a:endParaRPr>
                    </a:p>
                  </a:txBody>
                  <a:tcPr marL="69973" marR="69973" marT="34986" marB="34986"/>
                </a:tc>
                <a:tc>
                  <a:txBody>
                    <a:bodyPr/>
                    <a:lstStyle/>
                    <a:p>
                      <a:pPr marL="285750" marR="0" indent="-285750">
                        <a:spcBef>
                          <a:spcPts val="0"/>
                        </a:spcBef>
                        <a:spcAft>
                          <a:spcPts val="0"/>
                        </a:spcAft>
                        <a:buFont typeface="Wingdings" panose="05000000000000000000" pitchFamily="2" charset="2"/>
                        <a:buChar char="§"/>
                      </a:pPr>
                      <a:r>
                        <a:rPr lang="en-US" sz="1000" kern="1200" dirty="0" smtClean="0">
                          <a:effectLst/>
                          <a:latin typeface="Tahoma" panose="020B0604030504040204" pitchFamily="34" charset="0"/>
                          <a:ea typeface="Tahoma" panose="020B0604030504040204" pitchFamily="34" charset="0"/>
                          <a:cs typeface="Tahoma" panose="020B0604030504040204" pitchFamily="34" charset="0"/>
                        </a:rPr>
                        <a:t>What people, agencies, time, or other resources will be needed?</a:t>
                      </a:r>
                      <a:endParaRPr lang="en-US" sz="1000" b="0" dirty="0">
                        <a:effectLst/>
                        <a:latin typeface="Tahoma" panose="020B0604030504040204" pitchFamily="34" charset="0"/>
                        <a:ea typeface="Tahoma" panose="020B0604030504040204" pitchFamily="34" charset="0"/>
                        <a:cs typeface="Tahoma" panose="020B0604030504040204" pitchFamily="34" charset="0"/>
                      </a:endParaRPr>
                    </a:p>
                  </a:txBody>
                  <a:tcPr marL="55978" marR="55978" marT="20992" marB="20992"/>
                </a:tc>
              </a:tr>
            </a:tbl>
          </a:graphicData>
        </a:graphic>
      </p:graphicFrame>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202" y="2193707"/>
            <a:ext cx="1516496" cy="1994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2143277"/>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285750"/>
            <a:ext cx="7620000" cy="857250"/>
          </a:xfrm>
        </p:spPr>
        <p:txBody>
          <a:bodyPr/>
          <a:lstStyle/>
          <a:p>
            <a:r>
              <a:rPr lang="en-US" dirty="0" smtClean="0"/>
              <a:t>These profiles become an implementation plan that you can test with your stakeholders</a:t>
            </a:r>
            <a:endParaRPr lang="en-US" dirty="0"/>
          </a:p>
        </p:txBody>
      </p:sp>
      <p:pic>
        <p:nvPicPr>
          <p:cNvPr id="5" name="Picture 4"/>
          <p:cNvPicPr>
            <a:picLocks noChangeAspect="1"/>
          </p:cNvPicPr>
          <p:nvPr/>
        </p:nvPicPr>
        <p:blipFill>
          <a:blip r:embed="rId2"/>
          <a:stretch>
            <a:fillRect/>
          </a:stretch>
        </p:blipFill>
        <p:spPr>
          <a:xfrm>
            <a:off x="1676400" y="1276350"/>
            <a:ext cx="5991225" cy="3994150"/>
          </a:xfrm>
          <a:prstGeom prst="rect">
            <a:avLst/>
          </a:prstGeom>
        </p:spPr>
      </p:pic>
    </p:spTree>
    <p:extLst>
      <p:ext uri="{BB962C8B-B14F-4D97-AF65-F5344CB8AC3E}">
        <p14:creationId xmlns:p14="http://schemas.microsoft.com/office/powerpoint/2010/main" val="931787429"/>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b="-2973"/>
          <a:stretch/>
        </p:blipFill>
        <p:spPr>
          <a:xfrm>
            <a:off x="0" y="-381000"/>
            <a:ext cx="9194731" cy="5695950"/>
          </a:xfrm>
          <a:prstGeom prst="rect">
            <a:avLst/>
          </a:prstGeom>
        </p:spPr>
      </p:pic>
      <p:sp>
        <p:nvSpPr>
          <p:cNvPr id="9" name="Rectangle 8"/>
          <p:cNvSpPr/>
          <p:nvPr/>
        </p:nvSpPr>
        <p:spPr>
          <a:xfrm>
            <a:off x="-35085" y="2811081"/>
            <a:ext cx="9229815" cy="1056069"/>
          </a:xfrm>
          <a:prstGeom prst="rect">
            <a:avLst/>
          </a:prstGeom>
          <a:solidFill>
            <a:schemeClr val="accent3">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r">
              <a:defRPr/>
            </a:pPr>
            <a:endParaRPr lang="en-US" dirty="0">
              <a:solidFill>
                <a:srgbClr val="1E787A"/>
              </a:solidFill>
              <a:latin typeface="Open Sans"/>
              <a:cs typeface="Open Sans"/>
            </a:endParaRPr>
          </a:p>
        </p:txBody>
      </p:sp>
      <p:sp>
        <p:nvSpPr>
          <p:cNvPr id="10" name="Text Placeholder 33"/>
          <p:cNvSpPr txBox="1">
            <a:spLocks/>
          </p:cNvSpPr>
          <p:nvPr/>
        </p:nvSpPr>
        <p:spPr bwMode="auto">
          <a:xfrm>
            <a:off x="1133316" y="3105150"/>
            <a:ext cx="8004175" cy="86722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defRPr/>
            </a:pPr>
            <a:r>
              <a:rPr lang="en-AU" sz="4000" spc="-150" dirty="0" smtClean="0">
                <a:solidFill>
                  <a:srgbClr val="FFFFFF"/>
                </a:solidFill>
                <a:latin typeface="Open Sans"/>
                <a:cs typeface="Open Sans"/>
              </a:rPr>
              <a:t>Action</a:t>
            </a:r>
            <a:endParaRPr lang="en-AU" sz="2000" dirty="0">
              <a:solidFill>
                <a:srgbClr val="FFFFFF"/>
              </a:solidFill>
              <a:latin typeface="Open Sans"/>
              <a:cs typeface="Open Sans"/>
            </a:endParaRPr>
          </a:p>
        </p:txBody>
      </p:sp>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0384" y="3060705"/>
            <a:ext cx="514016" cy="556820"/>
          </a:xfrm>
          <a:prstGeom prst="rect">
            <a:avLst/>
          </a:prstGeom>
        </p:spPr>
      </p:pic>
    </p:spTree>
    <p:extLst>
      <p:ext uri="{BB962C8B-B14F-4D97-AF65-F5344CB8AC3E}">
        <p14:creationId xmlns:p14="http://schemas.microsoft.com/office/powerpoint/2010/main" val="825550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rapezoid 21"/>
          <p:cNvSpPr/>
          <p:nvPr/>
        </p:nvSpPr>
        <p:spPr bwMode="auto">
          <a:xfrm rot="16200000" flipV="1">
            <a:off x="2609849" y="-1028701"/>
            <a:ext cx="3886199" cy="9105899"/>
          </a:xfrm>
          <a:prstGeom prst="trapezoid">
            <a:avLst>
              <a:gd name="adj" fmla="val 21362"/>
            </a:avLst>
          </a:prstGeom>
          <a:solidFill>
            <a:schemeClr val="accent1"/>
          </a:solidFill>
          <a:ln w="9525" cap="flat" cmpd="sng" algn="ctr">
            <a:solidFill>
              <a:schemeClr val="accent1">
                <a:lumMod val="40000"/>
                <a:lumOff val="60000"/>
              </a:schemeClr>
            </a:solidFill>
            <a:prstDash val="solid"/>
            <a:round/>
            <a:headEnd type="none" w="med" len="med"/>
            <a:tailEnd type="none" w="med" len="med"/>
          </a:ln>
          <a:effectLst/>
          <a:extLst/>
        </p:spPr>
        <p:txBody>
          <a:bodyPr vert="horz" wrap="square" lIns="69920" tIns="34961" rIns="69920" bIns="34961" numCol="1" rtlCol="0" anchor="t" anchorCtr="0" compatLnSpc="1">
            <a:prstTxWarp prst="textNoShape">
              <a:avLst/>
            </a:prstTxWarp>
          </a:bodyPr>
          <a:lstStyle/>
          <a:p>
            <a:pPr defTabSz="349587" hangingPunct="0">
              <a:lnSpc>
                <a:spcPct val="93000"/>
              </a:lnSpc>
              <a:buClr>
                <a:srgbClr val="000000"/>
              </a:buClr>
              <a:buSzPct val="100000"/>
            </a:pPr>
            <a:endParaRPr lang="en-US" sz="1377" dirty="0">
              <a:solidFill>
                <a:srgbClr val="000000"/>
              </a:solidFill>
            </a:endParaRPr>
          </a:p>
        </p:txBody>
      </p:sp>
      <p:sp>
        <p:nvSpPr>
          <p:cNvPr id="2" name="Title 1"/>
          <p:cNvSpPr>
            <a:spLocks noGrp="1"/>
          </p:cNvSpPr>
          <p:nvPr>
            <p:ph type="title"/>
          </p:nvPr>
        </p:nvSpPr>
        <p:spPr/>
        <p:txBody>
          <a:bodyPr/>
          <a:lstStyle/>
          <a:p>
            <a:r>
              <a:rPr lang="en-US" dirty="0" smtClean="0"/>
              <a:t>Once the plan is clear, there </a:t>
            </a:r>
            <a:r>
              <a:rPr lang="en-US" dirty="0"/>
              <a:t>are a number of </a:t>
            </a:r>
            <a:r>
              <a:rPr lang="en-US" dirty="0" smtClean="0"/>
              <a:t>stakeholders </a:t>
            </a:r>
            <a:r>
              <a:rPr lang="en-US" dirty="0"/>
              <a:t>to </a:t>
            </a:r>
            <a:r>
              <a:rPr lang="en-US" dirty="0" smtClean="0"/>
              <a:t>consider and engage</a:t>
            </a:r>
            <a:endParaRPr lang="en-US" dirty="0"/>
          </a:p>
        </p:txBody>
      </p:sp>
      <p:sp>
        <p:nvSpPr>
          <p:cNvPr id="21" name="Trapezoid 20"/>
          <p:cNvSpPr/>
          <p:nvPr/>
        </p:nvSpPr>
        <p:spPr bwMode="auto">
          <a:xfrm rot="5400000" flipV="1">
            <a:off x="2609850" y="-1181100"/>
            <a:ext cx="3886199" cy="9105899"/>
          </a:xfrm>
          <a:prstGeom prst="trapezoid">
            <a:avLst>
              <a:gd name="adj" fmla="val 21362"/>
            </a:avLst>
          </a:prstGeom>
          <a:solidFill>
            <a:schemeClr val="accent6">
              <a:lumMod val="60000"/>
              <a:lumOff val="40000"/>
            </a:schemeClr>
          </a:solidFill>
          <a:ln w="9525" cap="flat" cmpd="sng" algn="ctr">
            <a:solidFill>
              <a:schemeClr val="accent3"/>
            </a:solidFill>
            <a:prstDash val="solid"/>
            <a:round/>
            <a:headEnd type="none" w="med" len="med"/>
            <a:tailEnd type="none" w="med" len="med"/>
          </a:ln>
          <a:effectLst/>
          <a:extLst/>
        </p:spPr>
        <p:txBody>
          <a:bodyPr vert="horz" wrap="square" lIns="69920" tIns="34961" rIns="69920" bIns="34961" numCol="1" rtlCol="0" anchor="t" anchorCtr="0" compatLnSpc="1">
            <a:prstTxWarp prst="textNoShape">
              <a:avLst/>
            </a:prstTxWarp>
          </a:bodyPr>
          <a:lstStyle/>
          <a:p>
            <a:pPr defTabSz="349587" hangingPunct="0">
              <a:lnSpc>
                <a:spcPct val="93000"/>
              </a:lnSpc>
              <a:buClr>
                <a:srgbClr val="000000"/>
              </a:buClr>
              <a:buSzPct val="100000"/>
            </a:pPr>
            <a:endParaRPr lang="en-US" sz="1377" dirty="0">
              <a:solidFill>
                <a:srgbClr val="000000"/>
              </a:solidFill>
            </a:endParaRPr>
          </a:p>
        </p:txBody>
      </p:sp>
      <p:grpSp>
        <p:nvGrpSpPr>
          <p:cNvPr id="8" name="Group 7"/>
          <p:cNvGrpSpPr/>
          <p:nvPr/>
        </p:nvGrpSpPr>
        <p:grpSpPr>
          <a:xfrm>
            <a:off x="1066800" y="2419350"/>
            <a:ext cx="7010400" cy="1773237"/>
            <a:chOff x="1066800" y="1581150"/>
            <a:chExt cx="7010400" cy="1773237"/>
          </a:xfrm>
        </p:grpSpPr>
        <p:sp>
          <p:nvSpPr>
            <p:cNvPr id="9" name="Arc 8"/>
            <p:cNvSpPr>
              <a:spLocks noChangeAspect="1"/>
            </p:cNvSpPr>
            <p:nvPr/>
          </p:nvSpPr>
          <p:spPr>
            <a:xfrm>
              <a:off x="6324600" y="1581150"/>
              <a:ext cx="1752600" cy="1752600"/>
            </a:xfrm>
            <a:prstGeom prst="arc">
              <a:avLst>
                <a:gd name="adj1" fmla="val 10801609"/>
                <a:gd name="adj2" fmla="val 0"/>
              </a:avLst>
            </a:prstGeom>
            <a:noFill/>
            <a:ln w="279400" cmpd="sng">
              <a:solidFill>
                <a:schemeClr val="accent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sz="1800" b="1" dirty="0">
                <a:latin typeface="Open Sans"/>
                <a:cs typeface="Open Sans"/>
              </a:endParaRPr>
            </a:p>
          </p:txBody>
        </p:sp>
        <p:sp>
          <p:nvSpPr>
            <p:cNvPr id="10" name="Arc 9"/>
            <p:cNvSpPr>
              <a:spLocks noChangeAspect="1"/>
            </p:cNvSpPr>
            <p:nvPr/>
          </p:nvSpPr>
          <p:spPr>
            <a:xfrm flipH="1" flipV="1">
              <a:off x="4572000" y="1581150"/>
              <a:ext cx="1752600" cy="1752600"/>
            </a:xfrm>
            <a:prstGeom prst="arc">
              <a:avLst>
                <a:gd name="adj1" fmla="val 10801609"/>
                <a:gd name="adj2" fmla="val 0"/>
              </a:avLst>
            </a:prstGeom>
            <a:noFill/>
            <a:ln w="279400" cmpd="sng">
              <a:solidFill>
                <a:schemeClr val="accent2"/>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sz="1800" b="1" dirty="0">
                <a:latin typeface="Open Sans"/>
                <a:cs typeface="Open Sans"/>
              </a:endParaRPr>
            </a:p>
          </p:txBody>
        </p:sp>
        <p:sp>
          <p:nvSpPr>
            <p:cNvPr id="11" name="Arc 10"/>
            <p:cNvSpPr>
              <a:spLocks noChangeAspect="1"/>
            </p:cNvSpPr>
            <p:nvPr/>
          </p:nvSpPr>
          <p:spPr>
            <a:xfrm>
              <a:off x="2819400" y="1581150"/>
              <a:ext cx="1752600" cy="1752600"/>
            </a:xfrm>
            <a:prstGeom prst="arc">
              <a:avLst>
                <a:gd name="adj1" fmla="val 10801609"/>
                <a:gd name="adj2" fmla="val 0"/>
              </a:avLst>
            </a:prstGeom>
            <a:noFill/>
            <a:ln w="279400" cmpd="sng">
              <a:solidFill>
                <a:schemeClr val="accent3"/>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sz="1800" b="1" dirty="0">
                <a:latin typeface="Open Sans"/>
                <a:cs typeface="Open Sans"/>
              </a:endParaRPr>
            </a:p>
          </p:txBody>
        </p:sp>
        <p:sp>
          <p:nvSpPr>
            <p:cNvPr id="12" name="TextBox 6"/>
            <p:cNvSpPr txBox="1">
              <a:spLocks noChangeArrowheads="1"/>
            </p:cNvSpPr>
            <p:nvPr/>
          </p:nvSpPr>
          <p:spPr bwMode="auto">
            <a:xfrm>
              <a:off x="1394460" y="2232025"/>
              <a:ext cx="1097280" cy="492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JM" sz="1400" b="1" dirty="0" smtClean="0">
                  <a:latin typeface="Open Sans" charset="0"/>
                  <a:cs typeface="Open Sans"/>
                </a:rPr>
                <a:t>K-12</a:t>
              </a:r>
            </a:p>
            <a:p>
              <a:pPr algn="ctr" eaLnBrk="1" hangingPunct="1"/>
              <a:endParaRPr lang="en-JM" sz="1200" b="1" dirty="0" smtClean="0">
                <a:latin typeface="Open Sans" charset="0"/>
                <a:cs typeface="Open Sans"/>
              </a:endParaRPr>
            </a:p>
          </p:txBody>
        </p:sp>
        <p:sp>
          <p:nvSpPr>
            <p:cNvPr id="13" name="Arc 12"/>
            <p:cNvSpPr>
              <a:spLocks noChangeAspect="1"/>
            </p:cNvSpPr>
            <p:nvPr/>
          </p:nvSpPr>
          <p:spPr>
            <a:xfrm>
              <a:off x="1066800" y="1601787"/>
              <a:ext cx="1752600" cy="1752600"/>
            </a:xfrm>
            <a:prstGeom prst="arc">
              <a:avLst>
                <a:gd name="adj1" fmla="val 10801609"/>
                <a:gd name="adj2" fmla="val 0"/>
              </a:avLst>
            </a:prstGeom>
            <a:ln w="279400" cap="rnd" cmpd="sng">
              <a:solidFill>
                <a:schemeClr val="accent4"/>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sz="1800" b="1" dirty="0">
                <a:latin typeface="Open Sans"/>
                <a:cs typeface="Open Sans"/>
              </a:endParaRPr>
            </a:p>
          </p:txBody>
        </p:sp>
        <p:sp>
          <p:nvSpPr>
            <p:cNvPr id="14" name="Arc 13"/>
            <p:cNvSpPr>
              <a:spLocks noChangeAspect="1"/>
            </p:cNvSpPr>
            <p:nvPr/>
          </p:nvSpPr>
          <p:spPr>
            <a:xfrm flipH="1" flipV="1">
              <a:off x="1066800" y="1581150"/>
              <a:ext cx="1752600" cy="1752600"/>
            </a:xfrm>
            <a:prstGeom prst="arc">
              <a:avLst>
                <a:gd name="adj1" fmla="val 10801609"/>
                <a:gd name="adj2" fmla="val 0"/>
              </a:avLst>
            </a:prstGeom>
            <a:noFill/>
            <a:ln w="279400" cmpd="sng">
              <a:solidFill>
                <a:schemeClr val="accent4"/>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sz="1800" b="1" dirty="0">
                <a:latin typeface="Open Sans"/>
                <a:cs typeface="Open Sans"/>
              </a:endParaRPr>
            </a:p>
          </p:txBody>
        </p:sp>
        <p:sp>
          <p:nvSpPr>
            <p:cNvPr id="15" name="Arc 14"/>
            <p:cNvSpPr>
              <a:spLocks noChangeAspect="1"/>
            </p:cNvSpPr>
            <p:nvPr/>
          </p:nvSpPr>
          <p:spPr>
            <a:xfrm flipH="1" flipV="1">
              <a:off x="2819400" y="1581150"/>
              <a:ext cx="1752600" cy="1752600"/>
            </a:xfrm>
            <a:prstGeom prst="arc">
              <a:avLst>
                <a:gd name="adj1" fmla="val 10801609"/>
                <a:gd name="adj2" fmla="val 0"/>
              </a:avLst>
            </a:prstGeom>
            <a:ln w="279400" cmpd="sng">
              <a:solidFill>
                <a:schemeClr val="accent3"/>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sz="1800" b="1" dirty="0">
                <a:latin typeface="Open Sans"/>
                <a:cs typeface="Open Sans"/>
              </a:endParaRPr>
            </a:p>
          </p:txBody>
        </p:sp>
        <p:sp>
          <p:nvSpPr>
            <p:cNvPr id="16" name="Arc 15"/>
            <p:cNvSpPr>
              <a:spLocks noChangeAspect="1"/>
            </p:cNvSpPr>
            <p:nvPr/>
          </p:nvSpPr>
          <p:spPr>
            <a:xfrm>
              <a:off x="4572000" y="1581150"/>
              <a:ext cx="1752600" cy="1752600"/>
            </a:xfrm>
            <a:prstGeom prst="arc">
              <a:avLst>
                <a:gd name="adj1" fmla="val 10801609"/>
                <a:gd name="adj2" fmla="val 0"/>
              </a:avLst>
            </a:prstGeom>
            <a:ln w="279400" cmpd="sng">
              <a:solidFill>
                <a:schemeClr val="accent2"/>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sz="1800" b="1" dirty="0">
                <a:latin typeface="Open Sans"/>
                <a:cs typeface="Open Sans"/>
              </a:endParaRPr>
            </a:p>
          </p:txBody>
        </p:sp>
        <p:sp>
          <p:nvSpPr>
            <p:cNvPr id="17" name="Arc 16"/>
            <p:cNvSpPr>
              <a:spLocks noChangeAspect="1"/>
            </p:cNvSpPr>
            <p:nvPr/>
          </p:nvSpPr>
          <p:spPr>
            <a:xfrm flipH="1" flipV="1">
              <a:off x="6324600" y="1581150"/>
              <a:ext cx="1752600" cy="1752600"/>
            </a:xfrm>
            <a:prstGeom prst="arc">
              <a:avLst>
                <a:gd name="adj1" fmla="val 10801609"/>
                <a:gd name="adj2" fmla="val 0"/>
              </a:avLst>
            </a:prstGeom>
            <a:ln w="279400" cmpd="sng">
              <a:solidFill>
                <a:schemeClr val="accent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sz="1800" b="1" dirty="0">
                <a:latin typeface="Open Sans"/>
                <a:cs typeface="Open Sans"/>
              </a:endParaRPr>
            </a:p>
          </p:txBody>
        </p:sp>
        <p:sp>
          <p:nvSpPr>
            <p:cNvPr id="18" name="TextBox 20"/>
            <p:cNvSpPr txBox="1">
              <a:spLocks noChangeArrowheads="1"/>
            </p:cNvSpPr>
            <p:nvPr/>
          </p:nvSpPr>
          <p:spPr bwMode="auto">
            <a:xfrm>
              <a:off x="3147060" y="2232025"/>
              <a:ext cx="109728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JM" sz="1400" b="1" dirty="0" smtClean="0">
                  <a:latin typeface="Open Sans"/>
                  <a:cs typeface="Open Sans"/>
                </a:rPr>
                <a:t>Higher Ed</a:t>
              </a:r>
              <a:endParaRPr lang="en-JM" sz="1400" b="1" dirty="0">
                <a:latin typeface="Open Sans"/>
                <a:cs typeface="Open Sans"/>
              </a:endParaRPr>
            </a:p>
          </p:txBody>
        </p:sp>
        <p:sp>
          <p:nvSpPr>
            <p:cNvPr id="19" name="TextBox 22"/>
            <p:cNvSpPr txBox="1">
              <a:spLocks noChangeArrowheads="1"/>
            </p:cNvSpPr>
            <p:nvPr/>
          </p:nvSpPr>
          <p:spPr bwMode="auto">
            <a:xfrm>
              <a:off x="4853940" y="2232025"/>
              <a:ext cx="118872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JM" sz="1400" b="1" dirty="0" smtClean="0">
                  <a:latin typeface="Open Sans"/>
                  <a:cs typeface="Open Sans"/>
                </a:rPr>
                <a:t>Workforce</a:t>
              </a:r>
              <a:endParaRPr lang="en-JM" sz="1400" b="1" dirty="0">
                <a:latin typeface="Open Sans"/>
                <a:cs typeface="Open Sans"/>
              </a:endParaRPr>
            </a:p>
          </p:txBody>
        </p:sp>
        <p:sp>
          <p:nvSpPr>
            <p:cNvPr id="20" name="TextBox 24"/>
            <p:cNvSpPr txBox="1">
              <a:spLocks noChangeArrowheads="1"/>
            </p:cNvSpPr>
            <p:nvPr/>
          </p:nvSpPr>
          <p:spPr bwMode="auto">
            <a:xfrm>
              <a:off x="6652260" y="2232025"/>
              <a:ext cx="109728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JM" sz="1200" b="1" dirty="0" smtClean="0">
                  <a:latin typeface="Open Sans" charset="0"/>
                  <a:cs typeface="Open Sans"/>
                </a:rPr>
                <a:t>Community</a:t>
              </a:r>
              <a:endParaRPr lang="en-JM" sz="1400" b="1" dirty="0">
                <a:latin typeface="Open Sans"/>
                <a:cs typeface="Open Sans"/>
              </a:endParaRPr>
            </a:p>
          </p:txBody>
        </p:sp>
      </p:grpSp>
    </p:spTree>
    <p:extLst>
      <p:ext uri="{BB962C8B-B14F-4D97-AF65-F5344CB8AC3E}">
        <p14:creationId xmlns:p14="http://schemas.microsoft.com/office/powerpoint/2010/main" val="692498274"/>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When identifying stakeholders to prioritize, consider their level of interest and influence</a:t>
            </a:r>
            <a:br>
              <a:rPr lang="en-US" dirty="0"/>
            </a:br>
            <a:endParaRPr lang="en-US" dirty="0"/>
          </a:p>
        </p:txBody>
      </p:sp>
      <p:sp>
        <p:nvSpPr>
          <p:cNvPr id="8" name="Rectangle 5"/>
          <p:cNvSpPr>
            <a:spLocks noChangeArrowheads="1"/>
          </p:cNvSpPr>
          <p:nvPr/>
        </p:nvSpPr>
        <p:spPr bwMode="auto">
          <a:xfrm>
            <a:off x="2035526" y="1276350"/>
            <a:ext cx="5355874" cy="3153849"/>
          </a:xfrm>
          <a:prstGeom prst="rect">
            <a:avLst/>
          </a:prstGeom>
          <a:noFill/>
          <a:ln w="9525">
            <a:solidFill>
              <a:schemeClr val="tx1"/>
            </a:solidFill>
            <a:miter lim="800000"/>
            <a:headEnd/>
            <a:tailEnd/>
          </a:ln>
          <a:effectLst/>
          <a:extLst/>
        </p:spPr>
        <p:txBody>
          <a:bodyPr wrap="none" anchor="ctr"/>
          <a:lstStyle/>
          <a:p>
            <a:endParaRPr lang="en-US" sz="1377" dirty="0">
              <a:latin typeface="Tahoma" pitchFamily="34" charset="0"/>
              <a:ea typeface="Tahoma" pitchFamily="34" charset="0"/>
              <a:cs typeface="Tahoma" pitchFamily="34" charset="0"/>
            </a:endParaRPr>
          </a:p>
        </p:txBody>
      </p:sp>
      <p:sp>
        <p:nvSpPr>
          <p:cNvPr id="12" name="Rectangle 9"/>
          <p:cNvSpPr>
            <a:spLocks noChangeArrowheads="1"/>
          </p:cNvSpPr>
          <p:nvPr/>
        </p:nvSpPr>
        <p:spPr bwMode="auto">
          <a:xfrm>
            <a:off x="2035526" y="4430200"/>
            <a:ext cx="2677937" cy="1906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Ctr="1">
            <a:spAutoFit/>
          </a:bodyPr>
          <a:lstStyle/>
          <a:p>
            <a:pPr defTabSz="602518">
              <a:buClr>
                <a:schemeClr val="tx2"/>
              </a:buClr>
            </a:pPr>
            <a:r>
              <a:rPr lang="en-US" sz="1377" b="1" dirty="0">
                <a:latin typeface="Tahoma" pitchFamily="34" charset="0"/>
                <a:ea typeface="Tahoma" pitchFamily="34" charset="0"/>
                <a:cs typeface="Tahoma" pitchFamily="34" charset="0"/>
              </a:rPr>
              <a:t>Low</a:t>
            </a:r>
          </a:p>
        </p:txBody>
      </p:sp>
      <p:sp>
        <p:nvSpPr>
          <p:cNvPr id="13" name="Rectangle 10"/>
          <p:cNvSpPr>
            <a:spLocks noChangeArrowheads="1"/>
          </p:cNvSpPr>
          <p:nvPr/>
        </p:nvSpPr>
        <p:spPr bwMode="auto">
          <a:xfrm>
            <a:off x="2035526" y="4781550"/>
            <a:ext cx="5355873" cy="1906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Ctr="1">
            <a:spAutoFit/>
          </a:bodyPr>
          <a:lstStyle/>
          <a:p>
            <a:pPr defTabSz="602518">
              <a:buClr>
                <a:schemeClr val="tx2"/>
              </a:buClr>
            </a:pPr>
            <a:r>
              <a:rPr lang="en-US" sz="1377" dirty="0">
                <a:latin typeface="Tahoma" pitchFamily="34" charset="0"/>
                <a:ea typeface="Tahoma" pitchFamily="34" charset="0"/>
                <a:cs typeface="Tahoma" pitchFamily="34" charset="0"/>
              </a:rPr>
              <a:t>Level of </a:t>
            </a:r>
            <a:r>
              <a:rPr lang="en-US" sz="1377" b="1" dirty="0">
                <a:latin typeface="Tahoma" pitchFamily="34" charset="0"/>
                <a:ea typeface="Tahoma" pitchFamily="34" charset="0"/>
                <a:cs typeface="Tahoma" pitchFamily="34" charset="0"/>
              </a:rPr>
              <a:t>interest </a:t>
            </a:r>
            <a:r>
              <a:rPr lang="en-US" sz="1377" dirty="0">
                <a:latin typeface="Tahoma" pitchFamily="34" charset="0"/>
                <a:ea typeface="Tahoma" pitchFamily="34" charset="0"/>
                <a:cs typeface="Tahoma" pitchFamily="34" charset="0"/>
              </a:rPr>
              <a:t>for your effort</a:t>
            </a:r>
            <a:endParaRPr lang="en-US" sz="1377" b="1" dirty="0">
              <a:latin typeface="Tahoma" pitchFamily="34" charset="0"/>
              <a:ea typeface="Tahoma" pitchFamily="34" charset="0"/>
              <a:cs typeface="Tahoma" pitchFamily="34" charset="0"/>
            </a:endParaRPr>
          </a:p>
        </p:txBody>
      </p:sp>
      <p:sp>
        <p:nvSpPr>
          <p:cNvPr id="14" name="Rectangle 11"/>
          <p:cNvSpPr>
            <a:spLocks noChangeArrowheads="1"/>
          </p:cNvSpPr>
          <p:nvPr/>
        </p:nvSpPr>
        <p:spPr bwMode="auto">
          <a:xfrm>
            <a:off x="4713462" y="4430199"/>
            <a:ext cx="2677937" cy="1906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Ctr="1">
            <a:spAutoFit/>
          </a:bodyPr>
          <a:lstStyle/>
          <a:p>
            <a:pPr defTabSz="602518">
              <a:buClr>
                <a:schemeClr val="tx2"/>
              </a:buClr>
            </a:pPr>
            <a:r>
              <a:rPr lang="en-US" sz="1377" b="1" dirty="0">
                <a:latin typeface="Tahoma" pitchFamily="34" charset="0"/>
                <a:ea typeface="Tahoma" pitchFamily="34" charset="0"/>
                <a:cs typeface="Tahoma" pitchFamily="34" charset="0"/>
              </a:rPr>
              <a:t>High</a:t>
            </a:r>
          </a:p>
        </p:txBody>
      </p:sp>
      <p:sp>
        <p:nvSpPr>
          <p:cNvPr id="17" name="Rectangle 14"/>
          <p:cNvSpPr>
            <a:spLocks noChangeArrowheads="1"/>
          </p:cNvSpPr>
          <p:nvPr/>
        </p:nvSpPr>
        <p:spPr bwMode="auto">
          <a:xfrm rot="16200000" flipH="1">
            <a:off x="54717" y="2682393"/>
            <a:ext cx="3015556" cy="2034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nchorCtr="1">
            <a:spAutoFit/>
          </a:bodyPr>
          <a:lstStyle/>
          <a:p>
            <a:pPr defTabSz="602518">
              <a:buClr>
                <a:schemeClr val="tx2"/>
              </a:buClr>
            </a:pPr>
            <a:r>
              <a:rPr lang="en-US" sz="1377" dirty="0">
                <a:latin typeface="Tahoma" pitchFamily="34" charset="0"/>
                <a:ea typeface="Tahoma" pitchFamily="34" charset="0"/>
                <a:cs typeface="Tahoma" pitchFamily="34" charset="0"/>
              </a:rPr>
              <a:t>Power to </a:t>
            </a:r>
            <a:r>
              <a:rPr lang="en-US" sz="1377" b="1" dirty="0">
                <a:latin typeface="Tahoma" pitchFamily="34" charset="0"/>
                <a:ea typeface="Tahoma" pitchFamily="34" charset="0"/>
                <a:cs typeface="Tahoma" pitchFamily="34" charset="0"/>
              </a:rPr>
              <a:t>influence </a:t>
            </a:r>
            <a:r>
              <a:rPr lang="en-US" sz="1377" dirty="0">
                <a:latin typeface="Tahoma" pitchFamily="34" charset="0"/>
                <a:ea typeface="Tahoma" pitchFamily="34" charset="0"/>
                <a:cs typeface="Tahoma" pitchFamily="34" charset="0"/>
              </a:rPr>
              <a:t>outcome</a:t>
            </a:r>
          </a:p>
        </p:txBody>
      </p:sp>
      <p:sp>
        <p:nvSpPr>
          <p:cNvPr id="18" name="Rectangle 15"/>
          <p:cNvSpPr>
            <a:spLocks noChangeArrowheads="1"/>
          </p:cNvSpPr>
          <p:nvPr/>
        </p:nvSpPr>
        <p:spPr bwMode="auto">
          <a:xfrm rot="16200000" flipH="1">
            <a:off x="1192410" y="2136237"/>
            <a:ext cx="1369289" cy="2034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b" anchorCtr="1">
            <a:spAutoFit/>
          </a:bodyPr>
          <a:lstStyle/>
          <a:p>
            <a:pPr defTabSz="602518">
              <a:buClr>
                <a:schemeClr val="tx2"/>
              </a:buClr>
            </a:pPr>
            <a:r>
              <a:rPr lang="en-US" sz="1377" b="1" dirty="0">
                <a:latin typeface="Tahoma" pitchFamily="34" charset="0"/>
                <a:ea typeface="Tahoma" pitchFamily="34" charset="0"/>
                <a:cs typeface="Tahoma" pitchFamily="34" charset="0"/>
              </a:rPr>
              <a:t>High</a:t>
            </a:r>
          </a:p>
        </p:txBody>
      </p:sp>
      <p:sp>
        <p:nvSpPr>
          <p:cNvPr id="19" name="Rectangle 15"/>
          <p:cNvSpPr>
            <a:spLocks noChangeArrowheads="1"/>
          </p:cNvSpPr>
          <p:nvPr/>
        </p:nvSpPr>
        <p:spPr bwMode="auto">
          <a:xfrm rot="16200000" flipH="1">
            <a:off x="1192412" y="3505526"/>
            <a:ext cx="1369289" cy="2034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b" anchorCtr="1">
            <a:spAutoFit/>
          </a:bodyPr>
          <a:lstStyle/>
          <a:p>
            <a:pPr defTabSz="602518">
              <a:buClr>
                <a:schemeClr val="tx2"/>
              </a:buClr>
            </a:pPr>
            <a:r>
              <a:rPr lang="en-US" sz="1377" b="1" dirty="0">
                <a:latin typeface="Tahoma" pitchFamily="34" charset="0"/>
                <a:ea typeface="Tahoma" pitchFamily="34" charset="0"/>
                <a:cs typeface="Tahoma" pitchFamily="34" charset="0"/>
              </a:rPr>
              <a:t>Low</a:t>
            </a:r>
          </a:p>
        </p:txBody>
      </p:sp>
      <p:cxnSp>
        <p:nvCxnSpPr>
          <p:cNvPr id="21" name="Straight Connector 20"/>
          <p:cNvCxnSpPr>
            <a:stCxn id="8" idx="0"/>
            <a:endCxn id="8" idx="2"/>
          </p:cNvCxnSpPr>
          <p:nvPr/>
        </p:nvCxnSpPr>
        <p:spPr bwMode="auto">
          <a:xfrm>
            <a:off x="4713463" y="1276350"/>
            <a:ext cx="0" cy="3153849"/>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3" name="Straight Connector 22"/>
          <p:cNvCxnSpPr>
            <a:stCxn id="8" idx="1"/>
            <a:endCxn id="8" idx="3"/>
          </p:cNvCxnSpPr>
          <p:nvPr/>
        </p:nvCxnSpPr>
        <p:spPr bwMode="auto">
          <a:xfrm>
            <a:off x="2035526" y="2853275"/>
            <a:ext cx="5355874" cy="0"/>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339288341"/>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Based on where stakeholders fall on the 2x2 matrix, you can determine the best way to approach </a:t>
            </a:r>
            <a:r>
              <a:rPr lang="en-US" dirty="0" smtClean="0"/>
              <a:t>them</a:t>
            </a:r>
            <a:r>
              <a:rPr lang="en-US" dirty="0"/>
              <a:t/>
            </a:r>
            <a:br>
              <a:rPr lang="en-US" dirty="0"/>
            </a:br>
            <a:endParaRPr lang="en-US" dirty="0"/>
          </a:p>
        </p:txBody>
      </p:sp>
      <p:sp>
        <p:nvSpPr>
          <p:cNvPr id="8" name="Rectangle 5"/>
          <p:cNvSpPr>
            <a:spLocks noChangeArrowheads="1"/>
          </p:cNvSpPr>
          <p:nvPr/>
        </p:nvSpPr>
        <p:spPr bwMode="auto">
          <a:xfrm>
            <a:off x="2035526" y="1276350"/>
            <a:ext cx="5355874" cy="3153849"/>
          </a:xfrm>
          <a:prstGeom prst="rect">
            <a:avLst/>
          </a:prstGeom>
          <a:solidFill>
            <a:schemeClr val="accent6">
              <a:lumMod val="40000"/>
              <a:lumOff val="60000"/>
            </a:schemeClr>
          </a:solidFill>
          <a:ln w="9525">
            <a:solidFill>
              <a:schemeClr val="tx1"/>
            </a:solidFill>
            <a:miter lim="800000"/>
            <a:headEnd/>
            <a:tailEnd/>
          </a:ln>
          <a:effectLst/>
          <a:extLst/>
        </p:spPr>
        <p:txBody>
          <a:bodyPr wrap="none" anchor="ctr"/>
          <a:lstStyle/>
          <a:p>
            <a:endParaRPr lang="en-US" sz="1377" dirty="0">
              <a:latin typeface="Tahoma" pitchFamily="34" charset="0"/>
              <a:ea typeface="Tahoma" pitchFamily="34" charset="0"/>
              <a:cs typeface="Tahoma" pitchFamily="34" charset="0"/>
            </a:endParaRPr>
          </a:p>
        </p:txBody>
      </p:sp>
      <p:sp>
        <p:nvSpPr>
          <p:cNvPr id="12" name="Rectangle 9"/>
          <p:cNvSpPr>
            <a:spLocks noChangeArrowheads="1"/>
          </p:cNvSpPr>
          <p:nvPr/>
        </p:nvSpPr>
        <p:spPr bwMode="auto">
          <a:xfrm>
            <a:off x="2035526" y="4430200"/>
            <a:ext cx="2677937" cy="1906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Ctr="1">
            <a:spAutoFit/>
          </a:bodyPr>
          <a:lstStyle/>
          <a:p>
            <a:pPr defTabSz="602518">
              <a:buClr>
                <a:schemeClr val="tx2"/>
              </a:buClr>
            </a:pPr>
            <a:r>
              <a:rPr lang="en-US" sz="1377" b="1" dirty="0">
                <a:latin typeface="Tahoma" pitchFamily="34" charset="0"/>
                <a:ea typeface="Tahoma" pitchFamily="34" charset="0"/>
                <a:cs typeface="Tahoma" pitchFamily="34" charset="0"/>
              </a:rPr>
              <a:t>Low</a:t>
            </a:r>
          </a:p>
        </p:txBody>
      </p:sp>
      <p:sp>
        <p:nvSpPr>
          <p:cNvPr id="13" name="Rectangle 10"/>
          <p:cNvSpPr>
            <a:spLocks noChangeArrowheads="1"/>
          </p:cNvSpPr>
          <p:nvPr/>
        </p:nvSpPr>
        <p:spPr bwMode="auto">
          <a:xfrm>
            <a:off x="2035526" y="4781550"/>
            <a:ext cx="5355873" cy="1906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Ctr="1">
            <a:spAutoFit/>
          </a:bodyPr>
          <a:lstStyle/>
          <a:p>
            <a:pPr defTabSz="602518">
              <a:buClr>
                <a:schemeClr val="tx2"/>
              </a:buClr>
            </a:pPr>
            <a:r>
              <a:rPr lang="en-US" sz="1377" dirty="0">
                <a:latin typeface="Tahoma" pitchFamily="34" charset="0"/>
                <a:ea typeface="Tahoma" pitchFamily="34" charset="0"/>
                <a:cs typeface="Tahoma" pitchFamily="34" charset="0"/>
              </a:rPr>
              <a:t>Level of </a:t>
            </a:r>
            <a:r>
              <a:rPr lang="en-US" sz="1377" b="1" dirty="0">
                <a:latin typeface="Tahoma" pitchFamily="34" charset="0"/>
                <a:ea typeface="Tahoma" pitchFamily="34" charset="0"/>
                <a:cs typeface="Tahoma" pitchFamily="34" charset="0"/>
              </a:rPr>
              <a:t>interest </a:t>
            </a:r>
            <a:r>
              <a:rPr lang="en-US" sz="1377" dirty="0">
                <a:latin typeface="Tahoma" pitchFamily="34" charset="0"/>
                <a:ea typeface="Tahoma" pitchFamily="34" charset="0"/>
                <a:cs typeface="Tahoma" pitchFamily="34" charset="0"/>
              </a:rPr>
              <a:t>for your effort</a:t>
            </a:r>
            <a:endParaRPr lang="en-US" sz="1377" b="1" dirty="0">
              <a:latin typeface="Tahoma" pitchFamily="34" charset="0"/>
              <a:ea typeface="Tahoma" pitchFamily="34" charset="0"/>
              <a:cs typeface="Tahoma" pitchFamily="34" charset="0"/>
            </a:endParaRPr>
          </a:p>
        </p:txBody>
      </p:sp>
      <p:sp>
        <p:nvSpPr>
          <p:cNvPr id="14" name="Rectangle 11"/>
          <p:cNvSpPr>
            <a:spLocks noChangeArrowheads="1"/>
          </p:cNvSpPr>
          <p:nvPr/>
        </p:nvSpPr>
        <p:spPr bwMode="auto">
          <a:xfrm>
            <a:off x="4713462" y="4430199"/>
            <a:ext cx="2677937" cy="1906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Ctr="1">
            <a:spAutoFit/>
          </a:bodyPr>
          <a:lstStyle/>
          <a:p>
            <a:pPr defTabSz="602518">
              <a:buClr>
                <a:schemeClr val="tx2"/>
              </a:buClr>
            </a:pPr>
            <a:r>
              <a:rPr lang="en-US" sz="1377" b="1" dirty="0">
                <a:latin typeface="Tahoma" pitchFamily="34" charset="0"/>
                <a:ea typeface="Tahoma" pitchFamily="34" charset="0"/>
                <a:cs typeface="Tahoma" pitchFamily="34" charset="0"/>
              </a:rPr>
              <a:t>High</a:t>
            </a:r>
          </a:p>
        </p:txBody>
      </p:sp>
      <p:sp>
        <p:nvSpPr>
          <p:cNvPr id="17" name="Rectangle 14"/>
          <p:cNvSpPr>
            <a:spLocks noChangeArrowheads="1"/>
          </p:cNvSpPr>
          <p:nvPr/>
        </p:nvSpPr>
        <p:spPr bwMode="auto">
          <a:xfrm rot="16200000" flipH="1">
            <a:off x="54717" y="2682393"/>
            <a:ext cx="3015556" cy="2034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nchorCtr="1">
            <a:spAutoFit/>
          </a:bodyPr>
          <a:lstStyle/>
          <a:p>
            <a:pPr defTabSz="602518">
              <a:buClr>
                <a:schemeClr val="tx2"/>
              </a:buClr>
            </a:pPr>
            <a:r>
              <a:rPr lang="en-US" sz="1377" dirty="0">
                <a:latin typeface="Tahoma" pitchFamily="34" charset="0"/>
                <a:ea typeface="Tahoma" pitchFamily="34" charset="0"/>
                <a:cs typeface="Tahoma" pitchFamily="34" charset="0"/>
              </a:rPr>
              <a:t>Power to </a:t>
            </a:r>
            <a:r>
              <a:rPr lang="en-US" sz="1377" b="1" dirty="0">
                <a:latin typeface="Tahoma" pitchFamily="34" charset="0"/>
                <a:ea typeface="Tahoma" pitchFamily="34" charset="0"/>
                <a:cs typeface="Tahoma" pitchFamily="34" charset="0"/>
              </a:rPr>
              <a:t>influence </a:t>
            </a:r>
            <a:r>
              <a:rPr lang="en-US" sz="1377" dirty="0">
                <a:latin typeface="Tahoma" pitchFamily="34" charset="0"/>
                <a:ea typeface="Tahoma" pitchFamily="34" charset="0"/>
                <a:cs typeface="Tahoma" pitchFamily="34" charset="0"/>
              </a:rPr>
              <a:t>outcome</a:t>
            </a:r>
          </a:p>
        </p:txBody>
      </p:sp>
      <p:sp>
        <p:nvSpPr>
          <p:cNvPr id="18" name="Rectangle 15"/>
          <p:cNvSpPr>
            <a:spLocks noChangeArrowheads="1"/>
          </p:cNvSpPr>
          <p:nvPr/>
        </p:nvSpPr>
        <p:spPr bwMode="auto">
          <a:xfrm rot="16200000" flipH="1">
            <a:off x="1192410" y="2136237"/>
            <a:ext cx="1369289" cy="2034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b" anchorCtr="1">
            <a:spAutoFit/>
          </a:bodyPr>
          <a:lstStyle/>
          <a:p>
            <a:pPr defTabSz="602518">
              <a:buClr>
                <a:schemeClr val="tx2"/>
              </a:buClr>
            </a:pPr>
            <a:r>
              <a:rPr lang="en-US" sz="1377" b="1" dirty="0">
                <a:latin typeface="Tahoma" pitchFamily="34" charset="0"/>
                <a:ea typeface="Tahoma" pitchFamily="34" charset="0"/>
                <a:cs typeface="Tahoma" pitchFamily="34" charset="0"/>
              </a:rPr>
              <a:t>High</a:t>
            </a:r>
          </a:p>
        </p:txBody>
      </p:sp>
      <p:sp>
        <p:nvSpPr>
          <p:cNvPr id="19" name="Rectangle 15"/>
          <p:cNvSpPr>
            <a:spLocks noChangeArrowheads="1"/>
          </p:cNvSpPr>
          <p:nvPr/>
        </p:nvSpPr>
        <p:spPr bwMode="auto">
          <a:xfrm rot="16200000" flipH="1">
            <a:off x="1192412" y="3505526"/>
            <a:ext cx="1369289" cy="2034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b" anchorCtr="1">
            <a:spAutoFit/>
          </a:bodyPr>
          <a:lstStyle/>
          <a:p>
            <a:pPr defTabSz="602518">
              <a:buClr>
                <a:schemeClr val="tx2"/>
              </a:buClr>
            </a:pPr>
            <a:r>
              <a:rPr lang="en-US" sz="1377" b="1" dirty="0">
                <a:latin typeface="Tahoma" pitchFamily="34" charset="0"/>
                <a:ea typeface="Tahoma" pitchFamily="34" charset="0"/>
                <a:cs typeface="Tahoma" pitchFamily="34" charset="0"/>
              </a:rPr>
              <a:t>Low</a:t>
            </a:r>
          </a:p>
        </p:txBody>
      </p:sp>
      <p:cxnSp>
        <p:nvCxnSpPr>
          <p:cNvPr id="21" name="Straight Connector 20"/>
          <p:cNvCxnSpPr>
            <a:stCxn id="8" idx="0"/>
            <a:endCxn id="8" idx="2"/>
          </p:cNvCxnSpPr>
          <p:nvPr/>
        </p:nvCxnSpPr>
        <p:spPr bwMode="auto">
          <a:xfrm>
            <a:off x="4713463" y="1276350"/>
            <a:ext cx="0" cy="3153849"/>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3" name="Straight Connector 22"/>
          <p:cNvCxnSpPr>
            <a:stCxn id="8" idx="1"/>
            <a:endCxn id="8" idx="3"/>
          </p:cNvCxnSpPr>
          <p:nvPr/>
        </p:nvCxnSpPr>
        <p:spPr bwMode="auto">
          <a:xfrm>
            <a:off x="2035526" y="2853275"/>
            <a:ext cx="5355874" cy="0"/>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6" name="Text Placeholder 2"/>
          <p:cNvSpPr txBox="1">
            <a:spLocks/>
          </p:cNvSpPr>
          <p:nvPr/>
        </p:nvSpPr>
        <p:spPr>
          <a:xfrm>
            <a:off x="2697632" y="1953991"/>
            <a:ext cx="1321712" cy="423834"/>
          </a:xfrm>
          <a:prstGeom prst="rect">
            <a:avLst/>
          </a:prstGeom>
        </p:spPr>
        <p:txBody>
          <a:bodyPr wrap="square" lIns="0" tIns="0" rIns="0" bIns="0">
            <a:spAutoFit/>
          </a:bodyPr>
          <a:lstStyle>
            <a:lvl1pPr marL="0" indent="0" algn="l" defTabSz="457200" rtl="0" fontAlgn="base" hangingPunct="0">
              <a:lnSpc>
                <a:spcPct val="100000"/>
              </a:lnSpc>
              <a:spcBef>
                <a:spcPts val="384"/>
              </a:spcBef>
              <a:spcAft>
                <a:spcPts val="0"/>
              </a:spcAft>
              <a:buClr>
                <a:srgbClr val="000000"/>
              </a:buClr>
              <a:buSzPct val="100000"/>
              <a:buFont typeface="Times New Roman" pitchFamily="18" charset="0"/>
              <a:defRPr sz="1600" baseline="0">
                <a:solidFill>
                  <a:srgbClr val="000000"/>
                </a:solidFill>
                <a:latin typeface="Tahoma" pitchFamily="34" charset="0"/>
                <a:ea typeface="+mn-ea"/>
                <a:cs typeface="+mn-cs"/>
              </a:defRPr>
            </a:lvl1pPr>
            <a:lvl2pPr marL="177800" indent="-177800" algn="l" defTabSz="457200" rtl="0" fontAlgn="base" hangingPunct="0">
              <a:lnSpc>
                <a:spcPct val="100000"/>
              </a:lnSpc>
              <a:spcBef>
                <a:spcPts val="384"/>
              </a:spcBef>
              <a:spcAft>
                <a:spcPts val="0"/>
              </a:spcAft>
              <a:buClr>
                <a:schemeClr val="tx2"/>
              </a:buClr>
              <a:buSzPct val="125000"/>
              <a:buFont typeface="Tahoma" pitchFamily="34" charset="0"/>
              <a:buChar char="▪"/>
              <a:defRPr sz="1600" baseline="0">
                <a:solidFill>
                  <a:srgbClr val="000000"/>
                </a:solidFill>
                <a:latin typeface="Tahoma" pitchFamily="34" charset="0"/>
                <a:ea typeface="+mn-ea"/>
              </a:defRPr>
            </a:lvl2pPr>
            <a:lvl3pPr marL="463550" indent="-285750" algn="l" defTabSz="457200" rtl="0" fontAlgn="base" hangingPunct="0">
              <a:lnSpc>
                <a:spcPct val="100000"/>
              </a:lnSpc>
              <a:spcBef>
                <a:spcPts val="384"/>
              </a:spcBef>
              <a:spcAft>
                <a:spcPts val="0"/>
              </a:spcAft>
              <a:buClr>
                <a:schemeClr val="tx2"/>
              </a:buClr>
              <a:buSzPct val="120000"/>
              <a:buFont typeface="Tahoma" pitchFamily="34" charset="0"/>
              <a:buChar char="–"/>
              <a:defRPr sz="1600" baseline="0">
                <a:solidFill>
                  <a:srgbClr val="000000"/>
                </a:solidFill>
                <a:latin typeface="Tahoma" pitchFamily="34" charset="0"/>
                <a:ea typeface="+mn-ea"/>
              </a:defRPr>
            </a:lvl3pPr>
            <a:lvl4pPr marL="627063" indent="-163513" algn="l" defTabSz="457200" rtl="0" fontAlgn="base" hangingPunct="0">
              <a:lnSpc>
                <a:spcPct val="100000"/>
              </a:lnSpc>
              <a:spcBef>
                <a:spcPts val="384"/>
              </a:spcBef>
              <a:spcAft>
                <a:spcPts val="0"/>
              </a:spcAft>
              <a:buClr>
                <a:schemeClr val="tx2"/>
              </a:buClr>
              <a:buSzPct val="120000"/>
              <a:buFont typeface="Tahoma" pitchFamily="34" charset="0"/>
              <a:buChar char="▫"/>
              <a:defRPr sz="1600" baseline="0">
                <a:solidFill>
                  <a:srgbClr val="000000"/>
                </a:solidFill>
                <a:latin typeface="Tahoma" pitchFamily="34" charset="0"/>
                <a:ea typeface="+mn-ea"/>
              </a:defRPr>
            </a:lvl4pPr>
            <a:lvl5pPr marL="736600" indent="-109538" algn="l" defTabSz="457200" rtl="0" fontAlgn="base" hangingPunct="0">
              <a:lnSpc>
                <a:spcPct val="100000"/>
              </a:lnSpc>
              <a:spcBef>
                <a:spcPts val="384"/>
              </a:spcBef>
              <a:spcAft>
                <a:spcPts val="0"/>
              </a:spcAft>
              <a:buClr>
                <a:schemeClr val="tx2"/>
              </a:buClr>
              <a:buSzPct val="89000"/>
              <a:buFont typeface="Tahoma" pitchFamily="34" charset="0"/>
              <a:buChar char="-"/>
              <a:defRPr sz="1600" baseline="0">
                <a:solidFill>
                  <a:srgbClr val="000000"/>
                </a:solidFill>
                <a:latin typeface="Tahoma" pitchFamily="34" charset="0"/>
                <a:ea typeface="+mn-ea"/>
              </a:defRPr>
            </a:lvl5pPr>
            <a:lvl6pPr marL="2514600" indent="-228600" algn="l" defTabSz="457200"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defRPr>
            </a:lvl6pPr>
            <a:lvl7pPr marL="2971800" indent="-228600" algn="l" defTabSz="457200"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defRPr>
            </a:lvl7pPr>
            <a:lvl8pPr marL="3429000" indent="-228600" algn="l" defTabSz="457200"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defRPr>
            </a:lvl8pPr>
            <a:lvl9pPr marL="3886200" indent="-228600" algn="l" defTabSz="457200"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defRPr>
            </a:lvl9pPr>
          </a:lstStyle>
          <a:p>
            <a:pPr algn="ctr">
              <a:spcBef>
                <a:spcPts val="0"/>
              </a:spcBef>
            </a:pPr>
            <a:r>
              <a:rPr lang="en-US" sz="1530" b="1" dirty="0"/>
              <a:t>Opponents</a:t>
            </a:r>
            <a:r>
              <a:rPr lang="en-US" sz="1224" b="1" dirty="0"/>
              <a:t> </a:t>
            </a:r>
          </a:p>
          <a:p>
            <a:pPr algn="ctr">
              <a:spcBef>
                <a:spcPts val="0"/>
              </a:spcBef>
            </a:pPr>
            <a:r>
              <a:rPr lang="en-US" sz="1224" dirty="0"/>
              <a:t>watch them</a:t>
            </a:r>
          </a:p>
        </p:txBody>
      </p:sp>
      <p:sp>
        <p:nvSpPr>
          <p:cNvPr id="20" name="Text Placeholder 2"/>
          <p:cNvSpPr txBox="1">
            <a:spLocks/>
          </p:cNvSpPr>
          <p:nvPr/>
        </p:nvSpPr>
        <p:spPr>
          <a:xfrm>
            <a:off x="5486725" y="1836267"/>
            <a:ext cx="1321712" cy="659283"/>
          </a:xfrm>
          <a:prstGeom prst="rect">
            <a:avLst/>
          </a:prstGeom>
        </p:spPr>
        <p:txBody>
          <a:bodyPr wrap="square" lIns="0" tIns="0" rIns="0" bIns="0">
            <a:spAutoFit/>
          </a:bodyPr>
          <a:lstStyle>
            <a:lvl1pPr marL="0" indent="0" algn="l" defTabSz="457200" rtl="0" fontAlgn="base" hangingPunct="0">
              <a:lnSpc>
                <a:spcPct val="100000"/>
              </a:lnSpc>
              <a:spcBef>
                <a:spcPts val="384"/>
              </a:spcBef>
              <a:spcAft>
                <a:spcPts val="0"/>
              </a:spcAft>
              <a:buClr>
                <a:srgbClr val="000000"/>
              </a:buClr>
              <a:buSzPct val="100000"/>
              <a:buFont typeface="Times New Roman" pitchFamily="18" charset="0"/>
              <a:defRPr sz="1600" baseline="0">
                <a:solidFill>
                  <a:srgbClr val="000000"/>
                </a:solidFill>
                <a:latin typeface="Tahoma" pitchFamily="34" charset="0"/>
                <a:ea typeface="+mn-ea"/>
                <a:cs typeface="+mn-cs"/>
              </a:defRPr>
            </a:lvl1pPr>
            <a:lvl2pPr marL="177800" indent="-177800" algn="l" defTabSz="457200" rtl="0" fontAlgn="base" hangingPunct="0">
              <a:lnSpc>
                <a:spcPct val="100000"/>
              </a:lnSpc>
              <a:spcBef>
                <a:spcPts val="384"/>
              </a:spcBef>
              <a:spcAft>
                <a:spcPts val="0"/>
              </a:spcAft>
              <a:buClr>
                <a:schemeClr val="tx2"/>
              </a:buClr>
              <a:buSzPct val="125000"/>
              <a:buFont typeface="Tahoma" pitchFamily="34" charset="0"/>
              <a:buChar char="▪"/>
              <a:defRPr sz="1600" baseline="0">
                <a:solidFill>
                  <a:srgbClr val="000000"/>
                </a:solidFill>
                <a:latin typeface="Tahoma" pitchFamily="34" charset="0"/>
                <a:ea typeface="+mn-ea"/>
              </a:defRPr>
            </a:lvl2pPr>
            <a:lvl3pPr marL="463550" indent="-285750" algn="l" defTabSz="457200" rtl="0" fontAlgn="base" hangingPunct="0">
              <a:lnSpc>
                <a:spcPct val="100000"/>
              </a:lnSpc>
              <a:spcBef>
                <a:spcPts val="384"/>
              </a:spcBef>
              <a:spcAft>
                <a:spcPts val="0"/>
              </a:spcAft>
              <a:buClr>
                <a:schemeClr val="tx2"/>
              </a:buClr>
              <a:buSzPct val="120000"/>
              <a:buFont typeface="Tahoma" pitchFamily="34" charset="0"/>
              <a:buChar char="–"/>
              <a:defRPr sz="1600" baseline="0">
                <a:solidFill>
                  <a:srgbClr val="000000"/>
                </a:solidFill>
                <a:latin typeface="Tahoma" pitchFamily="34" charset="0"/>
                <a:ea typeface="+mn-ea"/>
              </a:defRPr>
            </a:lvl3pPr>
            <a:lvl4pPr marL="627063" indent="-163513" algn="l" defTabSz="457200" rtl="0" fontAlgn="base" hangingPunct="0">
              <a:lnSpc>
                <a:spcPct val="100000"/>
              </a:lnSpc>
              <a:spcBef>
                <a:spcPts val="384"/>
              </a:spcBef>
              <a:spcAft>
                <a:spcPts val="0"/>
              </a:spcAft>
              <a:buClr>
                <a:schemeClr val="tx2"/>
              </a:buClr>
              <a:buSzPct val="120000"/>
              <a:buFont typeface="Tahoma" pitchFamily="34" charset="0"/>
              <a:buChar char="▫"/>
              <a:defRPr sz="1600" baseline="0">
                <a:solidFill>
                  <a:srgbClr val="000000"/>
                </a:solidFill>
                <a:latin typeface="Tahoma" pitchFamily="34" charset="0"/>
                <a:ea typeface="+mn-ea"/>
              </a:defRPr>
            </a:lvl4pPr>
            <a:lvl5pPr marL="736600" indent="-109538" algn="l" defTabSz="457200" rtl="0" fontAlgn="base" hangingPunct="0">
              <a:lnSpc>
                <a:spcPct val="100000"/>
              </a:lnSpc>
              <a:spcBef>
                <a:spcPts val="384"/>
              </a:spcBef>
              <a:spcAft>
                <a:spcPts val="0"/>
              </a:spcAft>
              <a:buClr>
                <a:schemeClr val="tx2"/>
              </a:buClr>
              <a:buSzPct val="89000"/>
              <a:buFont typeface="Tahoma" pitchFamily="34" charset="0"/>
              <a:buChar char="-"/>
              <a:defRPr sz="1600" baseline="0">
                <a:solidFill>
                  <a:srgbClr val="000000"/>
                </a:solidFill>
                <a:latin typeface="Tahoma" pitchFamily="34" charset="0"/>
                <a:ea typeface="+mn-ea"/>
              </a:defRPr>
            </a:lvl5pPr>
            <a:lvl6pPr marL="2514600" indent="-228600" algn="l" defTabSz="457200"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defRPr>
            </a:lvl6pPr>
            <a:lvl7pPr marL="2971800" indent="-228600" algn="l" defTabSz="457200"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defRPr>
            </a:lvl7pPr>
            <a:lvl8pPr marL="3429000" indent="-228600" algn="l" defTabSz="457200"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defRPr>
            </a:lvl8pPr>
            <a:lvl9pPr marL="3886200" indent="-228600" algn="l" defTabSz="457200"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defRPr>
            </a:lvl9pPr>
          </a:lstStyle>
          <a:p>
            <a:pPr algn="ctr">
              <a:spcBef>
                <a:spcPts val="0"/>
              </a:spcBef>
            </a:pPr>
            <a:r>
              <a:rPr lang="en-US" sz="1530" b="1" dirty="0"/>
              <a:t>Messengers/ champions</a:t>
            </a:r>
          </a:p>
          <a:p>
            <a:pPr algn="ctr">
              <a:spcBef>
                <a:spcPts val="0"/>
              </a:spcBef>
            </a:pPr>
            <a:r>
              <a:rPr lang="en-US" sz="1224" dirty="0"/>
              <a:t>activate them</a:t>
            </a:r>
          </a:p>
        </p:txBody>
      </p:sp>
      <p:sp>
        <p:nvSpPr>
          <p:cNvPr id="22" name="Text Placeholder 2"/>
          <p:cNvSpPr txBox="1">
            <a:spLocks/>
          </p:cNvSpPr>
          <p:nvPr/>
        </p:nvSpPr>
        <p:spPr>
          <a:xfrm>
            <a:off x="5078116" y="3254931"/>
            <a:ext cx="2138930" cy="612219"/>
          </a:xfrm>
          <a:prstGeom prst="rect">
            <a:avLst/>
          </a:prstGeom>
        </p:spPr>
        <p:txBody>
          <a:bodyPr wrap="square" lIns="0" tIns="0" rIns="0" bIns="0">
            <a:spAutoFit/>
          </a:bodyPr>
          <a:lstStyle>
            <a:lvl1pPr marL="0" indent="0" algn="l" defTabSz="457200" rtl="0" fontAlgn="base" hangingPunct="0">
              <a:lnSpc>
                <a:spcPct val="100000"/>
              </a:lnSpc>
              <a:spcBef>
                <a:spcPts val="384"/>
              </a:spcBef>
              <a:spcAft>
                <a:spcPts val="0"/>
              </a:spcAft>
              <a:buClr>
                <a:srgbClr val="000000"/>
              </a:buClr>
              <a:buSzPct val="100000"/>
              <a:buFont typeface="Times New Roman" pitchFamily="18" charset="0"/>
              <a:defRPr sz="1600" baseline="0">
                <a:solidFill>
                  <a:srgbClr val="000000"/>
                </a:solidFill>
                <a:latin typeface="Tahoma" pitchFamily="34" charset="0"/>
                <a:ea typeface="+mn-ea"/>
                <a:cs typeface="+mn-cs"/>
              </a:defRPr>
            </a:lvl1pPr>
            <a:lvl2pPr marL="177800" indent="-177800" algn="l" defTabSz="457200" rtl="0" fontAlgn="base" hangingPunct="0">
              <a:lnSpc>
                <a:spcPct val="100000"/>
              </a:lnSpc>
              <a:spcBef>
                <a:spcPts val="384"/>
              </a:spcBef>
              <a:spcAft>
                <a:spcPts val="0"/>
              </a:spcAft>
              <a:buClr>
                <a:schemeClr val="tx2"/>
              </a:buClr>
              <a:buSzPct val="125000"/>
              <a:buFont typeface="Tahoma" pitchFamily="34" charset="0"/>
              <a:buChar char="▪"/>
              <a:defRPr sz="1600" baseline="0">
                <a:solidFill>
                  <a:srgbClr val="000000"/>
                </a:solidFill>
                <a:latin typeface="Tahoma" pitchFamily="34" charset="0"/>
                <a:ea typeface="+mn-ea"/>
              </a:defRPr>
            </a:lvl2pPr>
            <a:lvl3pPr marL="463550" indent="-285750" algn="l" defTabSz="457200" rtl="0" fontAlgn="base" hangingPunct="0">
              <a:lnSpc>
                <a:spcPct val="100000"/>
              </a:lnSpc>
              <a:spcBef>
                <a:spcPts val="384"/>
              </a:spcBef>
              <a:spcAft>
                <a:spcPts val="0"/>
              </a:spcAft>
              <a:buClr>
                <a:schemeClr val="tx2"/>
              </a:buClr>
              <a:buSzPct val="120000"/>
              <a:buFont typeface="Tahoma" pitchFamily="34" charset="0"/>
              <a:buChar char="–"/>
              <a:defRPr sz="1600" baseline="0">
                <a:solidFill>
                  <a:srgbClr val="000000"/>
                </a:solidFill>
                <a:latin typeface="Tahoma" pitchFamily="34" charset="0"/>
                <a:ea typeface="+mn-ea"/>
              </a:defRPr>
            </a:lvl3pPr>
            <a:lvl4pPr marL="627063" indent="-163513" algn="l" defTabSz="457200" rtl="0" fontAlgn="base" hangingPunct="0">
              <a:lnSpc>
                <a:spcPct val="100000"/>
              </a:lnSpc>
              <a:spcBef>
                <a:spcPts val="384"/>
              </a:spcBef>
              <a:spcAft>
                <a:spcPts val="0"/>
              </a:spcAft>
              <a:buClr>
                <a:schemeClr val="tx2"/>
              </a:buClr>
              <a:buSzPct val="120000"/>
              <a:buFont typeface="Tahoma" pitchFamily="34" charset="0"/>
              <a:buChar char="▫"/>
              <a:defRPr sz="1600" baseline="0">
                <a:solidFill>
                  <a:srgbClr val="000000"/>
                </a:solidFill>
                <a:latin typeface="Tahoma" pitchFamily="34" charset="0"/>
                <a:ea typeface="+mn-ea"/>
              </a:defRPr>
            </a:lvl4pPr>
            <a:lvl5pPr marL="736600" indent="-109538" algn="l" defTabSz="457200" rtl="0" fontAlgn="base" hangingPunct="0">
              <a:lnSpc>
                <a:spcPct val="100000"/>
              </a:lnSpc>
              <a:spcBef>
                <a:spcPts val="384"/>
              </a:spcBef>
              <a:spcAft>
                <a:spcPts val="0"/>
              </a:spcAft>
              <a:buClr>
                <a:schemeClr val="tx2"/>
              </a:buClr>
              <a:buSzPct val="89000"/>
              <a:buFont typeface="Tahoma" pitchFamily="34" charset="0"/>
              <a:buChar char="-"/>
              <a:defRPr sz="1600" baseline="0">
                <a:solidFill>
                  <a:srgbClr val="000000"/>
                </a:solidFill>
                <a:latin typeface="Tahoma" pitchFamily="34" charset="0"/>
                <a:ea typeface="+mn-ea"/>
              </a:defRPr>
            </a:lvl5pPr>
            <a:lvl6pPr marL="2514600" indent="-228600" algn="l" defTabSz="457200"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defRPr>
            </a:lvl6pPr>
            <a:lvl7pPr marL="2971800" indent="-228600" algn="l" defTabSz="457200"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defRPr>
            </a:lvl7pPr>
            <a:lvl8pPr marL="3429000" indent="-228600" algn="l" defTabSz="457200"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defRPr>
            </a:lvl8pPr>
            <a:lvl9pPr marL="3886200" indent="-228600" algn="l" defTabSz="457200"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defRPr>
            </a:lvl9pPr>
          </a:lstStyle>
          <a:p>
            <a:pPr algn="ctr">
              <a:spcBef>
                <a:spcPts val="0"/>
              </a:spcBef>
            </a:pPr>
            <a:r>
              <a:rPr lang="en-US" sz="1530" b="1" dirty="0"/>
              <a:t>Fan club</a:t>
            </a:r>
          </a:p>
          <a:p>
            <a:pPr algn="ctr">
              <a:spcBef>
                <a:spcPts val="0"/>
              </a:spcBef>
            </a:pPr>
            <a:r>
              <a:rPr lang="en-US" sz="1224" dirty="0"/>
              <a:t>inform them – proportionate to their influence</a:t>
            </a:r>
            <a:endParaRPr lang="en-US" sz="1224" b="1" dirty="0"/>
          </a:p>
        </p:txBody>
      </p:sp>
      <p:sp>
        <p:nvSpPr>
          <p:cNvPr id="24" name="Text Placeholder 2"/>
          <p:cNvSpPr txBox="1">
            <a:spLocks/>
          </p:cNvSpPr>
          <p:nvPr/>
        </p:nvSpPr>
        <p:spPr>
          <a:xfrm>
            <a:off x="2514600" y="3254931"/>
            <a:ext cx="1687777" cy="612219"/>
          </a:xfrm>
          <a:prstGeom prst="rect">
            <a:avLst/>
          </a:prstGeom>
        </p:spPr>
        <p:txBody>
          <a:bodyPr wrap="square" lIns="0" tIns="0" rIns="0" bIns="0">
            <a:spAutoFit/>
          </a:bodyPr>
          <a:lstStyle>
            <a:lvl1pPr marL="0" indent="0" algn="l" defTabSz="457200" rtl="0" fontAlgn="base" hangingPunct="0">
              <a:lnSpc>
                <a:spcPct val="100000"/>
              </a:lnSpc>
              <a:spcBef>
                <a:spcPts val="384"/>
              </a:spcBef>
              <a:spcAft>
                <a:spcPts val="0"/>
              </a:spcAft>
              <a:buClr>
                <a:srgbClr val="000000"/>
              </a:buClr>
              <a:buSzPct val="100000"/>
              <a:buFont typeface="Times New Roman" pitchFamily="18" charset="0"/>
              <a:defRPr sz="1600" baseline="0">
                <a:solidFill>
                  <a:srgbClr val="000000"/>
                </a:solidFill>
                <a:latin typeface="Tahoma" pitchFamily="34" charset="0"/>
                <a:ea typeface="+mn-ea"/>
                <a:cs typeface="+mn-cs"/>
              </a:defRPr>
            </a:lvl1pPr>
            <a:lvl2pPr marL="177800" indent="-177800" algn="l" defTabSz="457200" rtl="0" fontAlgn="base" hangingPunct="0">
              <a:lnSpc>
                <a:spcPct val="100000"/>
              </a:lnSpc>
              <a:spcBef>
                <a:spcPts val="384"/>
              </a:spcBef>
              <a:spcAft>
                <a:spcPts val="0"/>
              </a:spcAft>
              <a:buClr>
                <a:schemeClr val="tx2"/>
              </a:buClr>
              <a:buSzPct val="125000"/>
              <a:buFont typeface="Tahoma" pitchFamily="34" charset="0"/>
              <a:buChar char="▪"/>
              <a:defRPr sz="1600" baseline="0">
                <a:solidFill>
                  <a:srgbClr val="000000"/>
                </a:solidFill>
                <a:latin typeface="Tahoma" pitchFamily="34" charset="0"/>
                <a:ea typeface="+mn-ea"/>
              </a:defRPr>
            </a:lvl2pPr>
            <a:lvl3pPr marL="463550" indent="-285750" algn="l" defTabSz="457200" rtl="0" fontAlgn="base" hangingPunct="0">
              <a:lnSpc>
                <a:spcPct val="100000"/>
              </a:lnSpc>
              <a:spcBef>
                <a:spcPts val="384"/>
              </a:spcBef>
              <a:spcAft>
                <a:spcPts val="0"/>
              </a:spcAft>
              <a:buClr>
                <a:schemeClr val="tx2"/>
              </a:buClr>
              <a:buSzPct val="120000"/>
              <a:buFont typeface="Tahoma" pitchFamily="34" charset="0"/>
              <a:buChar char="–"/>
              <a:defRPr sz="1600" baseline="0">
                <a:solidFill>
                  <a:srgbClr val="000000"/>
                </a:solidFill>
                <a:latin typeface="Tahoma" pitchFamily="34" charset="0"/>
                <a:ea typeface="+mn-ea"/>
              </a:defRPr>
            </a:lvl3pPr>
            <a:lvl4pPr marL="627063" indent="-163513" algn="l" defTabSz="457200" rtl="0" fontAlgn="base" hangingPunct="0">
              <a:lnSpc>
                <a:spcPct val="100000"/>
              </a:lnSpc>
              <a:spcBef>
                <a:spcPts val="384"/>
              </a:spcBef>
              <a:spcAft>
                <a:spcPts val="0"/>
              </a:spcAft>
              <a:buClr>
                <a:schemeClr val="tx2"/>
              </a:buClr>
              <a:buSzPct val="120000"/>
              <a:buFont typeface="Tahoma" pitchFamily="34" charset="0"/>
              <a:buChar char="▫"/>
              <a:defRPr sz="1600" baseline="0">
                <a:solidFill>
                  <a:srgbClr val="000000"/>
                </a:solidFill>
                <a:latin typeface="Tahoma" pitchFamily="34" charset="0"/>
                <a:ea typeface="+mn-ea"/>
              </a:defRPr>
            </a:lvl4pPr>
            <a:lvl5pPr marL="736600" indent="-109538" algn="l" defTabSz="457200" rtl="0" fontAlgn="base" hangingPunct="0">
              <a:lnSpc>
                <a:spcPct val="100000"/>
              </a:lnSpc>
              <a:spcBef>
                <a:spcPts val="384"/>
              </a:spcBef>
              <a:spcAft>
                <a:spcPts val="0"/>
              </a:spcAft>
              <a:buClr>
                <a:schemeClr val="tx2"/>
              </a:buClr>
              <a:buSzPct val="89000"/>
              <a:buFont typeface="Tahoma" pitchFamily="34" charset="0"/>
              <a:buChar char="-"/>
              <a:defRPr sz="1600" baseline="0">
                <a:solidFill>
                  <a:srgbClr val="000000"/>
                </a:solidFill>
                <a:latin typeface="Tahoma" pitchFamily="34" charset="0"/>
                <a:ea typeface="+mn-ea"/>
              </a:defRPr>
            </a:lvl5pPr>
            <a:lvl6pPr marL="2514600" indent="-228600" algn="l" defTabSz="457200"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defRPr>
            </a:lvl6pPr>
            <a:lvl7pPr marL="2971800" indent="-228600" algn="l" defTabSz="457200"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defRPr>
            </a:lvl7pPr>
            <a:lvl8pPr marL="3429000" indent="-228600" algn="l" defTabSz="457200"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defRPr>
            </a:lvl8pPr>
            <a:lvl9pPr marL="3886200" indent="-228600" algn="l" defTabSz="457200"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defRPr>
            </a:lvl9pPr>
          </a:lstStyle>
          <a:p>
            <a:pPr algn="ctr">
              <a:spcBef>
                <a:spcPts val="0"/>
              </a:spcBef>
            </a:pPr>
            <a:r>
              <a:rPr lang="en-US" sz="1530" b="1" dirty="0"/>
              <a:t>Not a priority</a:t>
            </a:r>
          </a:p>
          <a:p>
            <a:pPr algn="ctr">
              <a:spcBef>
                <a:spcPts val="0"/>
              </a:spcBef>
            </a:pPr>
            <a:r>
              <a:rPr lang="en-US" sz="1224" dirty="0"/>
              <a:t>minimize engagement with them</a:t>
            </a:r>
            <a:endParaRPr lang="en-US" sz="1224" b="1" dirty="0"/>
          </a:p>
        </p:txBody>
      </p:sp>
    </p:spTree>
    <p:extLst>
      <p:ext uri="{BB962C8B-B14F-4D97-AF65-F5344CB8AC3E}">
        <p14:creationId xmlns:p14="http://schemas.microsoft.com/office/powerpoint/2010/main" val="1227100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2"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800" y="-19050"/>
            <a:ext cx="9194800" cy="3105150"/>
          </a:xfrm>
          <a:prstGeom prst="rect">
            <a:avLst/>
          </a:prstGeom>
          <a:solidFill>
            <a:srgbClr val="1E787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4B44C5"/>
              </a:solidFill>
              <a:latin typeface="Open Sans"/>
            </a:endParaRPr>
          </a:p>
        </p:txBody>
      </p:sp>
      <p:sp>
        <p:nvSpPr>
          <p:cNvPr id="10" name="TextBox 9"/>
          <p:cNvSpPr txBox="1"/>
          <p:nvPr/>
        </p:nvSpPr>
        <p:spPr>
          <a:xfrm>
            <a:off x="609600" y="4324350"/>
            <a:ext cx="2133600" cy="584006"/>
          </a:xfrm>
          <a:prstGeom prst="rect">
            <a:avLst/>
          </a:prstGeom>
          <a:noFill/>
        </p:spPr>
        <p:txBody>
          <a:bodyPr>
            <a:spAutoFit/>
          </a:bodyPr>
          <a:lstStyle/>
          <a:p>
            <a:pPr algn="ctr">
              <a:lnSpc>
                <a:spcPct val="120000"/>
              </a:lnSpc>
            </a:pPr>
            <a:r>
              <a:rPr lang="en-US" sz="1350" dirty="0">
                <a:solidFill>
                  <a:srgbClr val="434343"/>
                </a:solidFill>
                <a:latin typeface="Open Sans"/>
                <a:cs typeface="Open Sans"/>
              </a:rPr>
              <a:t>College and Career Readiness</a:t>
            </a:r>
          </a:p>
        </p:txBody>
      </p:sp>
      <p:sp>
        <p:nvSpPr>
          <p:cNvPr id="11" name="TextBox 10"/>
          <p:cNvSpPr txBox="1"/>
          <p:nvPr/>
        </p:nvSpPr>
        <p:spPr>
          <a:xfrm>
            <a:off x="3505200" y="4339327"/>
            <a:ext cx="2212975" cy="584006"/>
          </a:xfrm>
          <a:prstGeom prst="rect">
            <a:avLst/>
          </a:prstGeom>
          <a:noFill/>
        </p:spPr>
        <p:txBody>
          <a:bodyPr>
            <a:spAutoFit/>
          </a:bodyPr>
          <a:lstStyle/>
          <a:p>
            <a:pPr algn="ctr">
              <a:lnSpc>
                <a:spcPct val="120000"/>
              </a:lnSpc>
            </a:pPr>
            <a:r>
              <a:rPr lang="en-US" sz="1350" dirty="0">
                <a:solidFill>
                  <a:srgbClr val="434343"/>
                </a:solidFill>
                <a:latin typeface="Open Sans"/>
                <a:cs typeface="Open Sans"/>
              </a:rPr>
              <a:t>Admissions and Enrollment</a:t>
            </a:r>
          </a:p>
        </p:txBody>
      </p:sp>
      <p:sp>
        <p:nvSpPr>
          <p:cNvPr id="12" name="TextBox 11"/>
          <p:cNvSpPr txBox="1"/>
          <p:nvPr/>
        </p:nvSpPr>
        <p:spPr>
          <a:xfrm>
            <a:off x="6172200" y="4339327"/>
            <a:ext cx="2286000" cy="584006"/>
          </a:xfrm>
          <a:prstGeom prst="rect">
            <a:avLst/>
          </a:prstGeom>
          <a:noFill/>
        </p:spPr>
        <p:txBody>
          <a:bodyPr>
            <a:spAutoFit/>
          </a:bodyPr>
          <a:lstStyle/>
          <a:p>
            <a:pPr algn="ctr">
              <a:lnSpc>
                <a:spcPct val="120000"/>
              </a:lnSpc>
            </a:pPr>
            <a:r>
              <a:rPr lang="en-US" sz="1350" dirty="0">
                <a:solidFill>
                  <a:srgbClr val="434343"/>
                </a:solidFill>
                <a:latin typeface="Open Sans"/>
                <a:cs typeface="Open Sans"/>
              </a:rPr>
              <a:t>Student Success </a:t>
            </a:r>
            <a:r>
              <a:rPr lang="en-US" sz="1350" dirty="0" smtClean="0">
                <a:solidFill>
                  <a:srgbClr val="434343"/>
                </a:solidFill>
                <a:latin typeface="Open Sans"/>
                <a:cs typeface="Open Sans"/>
              </a:rPr>
              <a:t/>
            </a:r>
            <a:br>
              <a:rPr lang="en-US" sz="1350" dirty="0" smtClean="0">
                <a:solidFill>
                  <a:srgbClr val="434343"/>
                </a:solidFill>
                <a:latin typeface="Open Sans"/>
                <a:cs typeface="Open Sans"/>
              </a:rPr>
            </a:br>
            <a:r>
              <a:rPr lang="en-US" sz="1350" dirty="0" smtClean="0">
                <a:solidFill>
                  <a:srgbClr val="434343"/>
                </a:solidFill>
                <a:latin typeface="Open Sans"/>
                <a:cs typeface="Open Sans"/>
              </a:rPr>
              <a:t>and </a:t>
            </a:r>
            <a:r>
              <a:rPr lang="en-US" sz="1350" dirty="0">
                <a:solidFill>
                  <a:srgbClr val="434343"/>
                </a:solidFill>
                <a:latin typeface="Open Sans"/>
                <a:cs typeface="Open Sans"/>
              </a:rPr>
              <a:t>Advising</a:t>
            </a:r>
          </a:p>
        </p:txBody>
      </p:sp>
      <p:cxnSp>
        <p:nvCxnSpPr>
          <p:cNvPr id="4" name="Straight Connector 3"/>
          <p:cNvCxnSpPr/>
          <p:nvPr/>
        </p:nvCxnSpPr>
        <p:spPr>
          <a:xfrm>
            <a:off x="3276600" y="3409950"/>
            <a:ext cx="0" cy="990600"/>
          </a:xfrm>
          <a:prstGeom prst="line">
            <a:avLst/>
          </a:prstGeom>
          <a:ln w="12700" cmpd="sng">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943600" y="3409950"/>
            <a:ext cx="0" cy="990600"/>
          </a:xfrm>
          <a:prstGeom prst="line">
            <a:avLst/>
          </a:prstGeom>
          <a:ln w="12700" cmpd="sng">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sp>
        <p:nvSpPr>
          <p:cNvPr id="61462" name="TextBox 30"/>
          <p:cNvSpPr txBox="1">
            <a:spLocks noChangeArrowheads="1"/>
          </p:cNvSpPr>
          <p:nvPr/>
        </p:nvSpPr>
        <p:spPr bwMode="auto">
          <a:xfrm>
            <a:off x="444500" y="1454150"/>
            <a:ext cx="8089900" cy="1976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nSpc>
                <a:spcPct val="140000"/>
              </a:lnSpc>
            </a:pPr>
            <a:r>
              <a:rPr lang="en-US" sz="1100" dirty="0">
                <a:solidFill>
                  <a:srgbClr val="FFFFFF"/>
                </a:solidFill>
                <a:latin typeface="Open Sans"/>
                <a:cs typeface="Open Sans"/>
              </a:rPr>
              <a:t>Hobsons helps students identify their strengths, explore careers, create academic plans, match to best-fit educational opportunities, and reach their education and life goals. Through our solutions, we enable thousands of educational institutions to improve college and career planning, admissions and enrollment management, student success and advising for millions of students around the globe.</a:t>
            </a:r>
          </a:p>
          <a:p>
            <a:pPr>
              <a:lnSpc>
                <a:spcPct val="140000"/>
              </a:lnSpc>
            </a:pPr>
            <a:endParaRPr lang="en-US" sz="1100" dirty="0">
              <a:solidFill>
                <a:srgbClr val="434343"/>
              </a:solidFill>
            </a:endParaRPr>
          </a:p>
          <a:p>
            <a:pPr>
              <a:lnSpc>
                <a:spcPct val="140000"/>
              </a:lnSpc>
            </a:pPr>
            <a:r>
              <a:rPr lang="en-US" sz="1100" i="1" dirty="0">
                <a:solidFill>
                  <a:srgbClr val="434343"/>
                </a:solidFill>
              </a:rPr>
              <a:t> </a:t>
            </a:r>
            <a:endParaRPr lang="en-US" sz="1100" dirty="0">
              <a:solidFill>
                <a:srgbClr val="434343"/>
              </a:solidFill>
            </a:endParaRPr>
          </a:p>
          <a:p>
            <a:pPr>
              <a:lnSpc>
                <a:spcPct val="140000"/>
              </a:lnSpc>
            </a:pPr>
            <a:r>
              <a:rPr lang="en-US" sz="1100" dirty="0">
                <a:solidFill>
                  <a:srgbClr val="434343"/>
                </a:solidFill>
              </a:rPr>
              <a:t> </a:t>
            </a:r>
          </a:p>
          <a:p>
            <a:pPr>
              <a:lnSpc>
                <a:spcPct val="140000"/>
              </a:lnSpc>
            </a:pPr>
            <a:r>
              <a:rPr lang="en-US" sz="1100" dirty="0">
                <a:solidFill>
                  <a:srgbClr val="434343"/>
                </a:solidFill>
              </a:rPr>
              <a:t> </a:t>
            </a:r>
          </a:p>
        </p:txBody>
      </p:sp>
      <p:sp>
        <p:nvSpPr>
          <p:cNvPr id="31" name="Oval 30"/>
          <p:cNvSpPr/>
          <p:nvPr/>
        </p:nvSpPr>
        <p:spPr>
          <a:xfrm>
            <a:off x="1295400" y="3333750"/>
            <a:ext cx="914400" cy="91440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Open Sans"/>
            </a:endParaRPr>
          </a:p>
        </p:txBody>
      </p:sp>
      <p:pic>
        <p:nvPicPr>
          <p:cNvPr id="32" name="Picture 31" descr="address.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49401" y="3579284"/>
            <a:ext cx="455083" cy="455083"/>
          </a:xfrm>
          <a:prstGeom prst="rect">
            <a:avLst/>
          </a:prstGeom>
        </p:spPr>
      </p:pic>
      <p:sp>
        <p:nvSpPr>
          <p:cNvPr id="33" name="Oval 32"/>
          <p:cNvSpPr/>
          <p:nvPr/>
        </p:nvSpPr>
        <p:spPr>
          <a:xfrm>
            <a:off x="4114800" y="3333750"/>
            <a:ext cx="914400" cy="9144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Open Sans"/>
            </a:endParaRPr>
          </a:p>
        </p:txBody>
      </p:sp>
      <p:sp>
        <p:nvSpPr>
          <p:cNvPr id="35" name="Oval 34"/>
          <p:cNvSpPr/>
          <p:nvPr/>
        </p:nvSpPr>
        <p:spPr>
          <a:xfrm>
            <a:off x="6858000" y="3333750"/>
            <a:ext cx="914400" cy="914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Open Sans"/>
            </a:endParaRPr>
          </a:p>
        </p:txBody>
      </p:sp>
      <p:pic>
        <p:nvPicPr>
          <p:cNvPr id="39" name="Picture 38" descr="users.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86600" y="3562350"/>
            <a:ext cx="452967" cy="452967"/>
          </a:xfrm>
          <a:prstGeom prst="rect">
            <a:avLst/>
          </a:prstGeom>
        </p:spPr>
      </p:pic>
      <p:pic>
        <p:nvPicPr>
          <p:cNvPr id="40" name="Picture 39" descr="cog.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43400" y="3562350"/>
            <a:ext cx="452967" cy="452967"/>
          </a:xfrm>
          <a:prstGeom prst="rect">
            <a:avLst/>
          </a:prstGeom>
        </p:spPr>
      </p:pic>
      <p:sp>
        <p:nvSpPr>
          <p:cNvPr id="15" name="Title 2"/>
          <p:cNvSpPr>
            <a:spLocks noGrp="1"/>
          </p:cNvSpPr>
          <p:nvPr>
            <p:ph type="title" idx="4294967295"/>
          </p:nvPr>
        </p:nvSpPr>
        <p:spPr>
          <a:xfrm>
            <a:off x="436640" y="342900"/>
            <a:ext cx="7620000" cy="857250"/>
          </a:xfrm>
        </p:spPr>
        <p:txBody>
          <a:bodyPr/>
          <a:lstStyle/>
          <a:p>
            <a:pPr eaLnBrk="1" fontAlgn="auto" hangingPunct="1">
              <a:spcAft>
                <a:spcPts val="0"/>
              </a:spcAft>
              <a:defRPr/>
            </a:pPr>
            <a:r>
              <a:rPr lang="en-US" dirty="0" smtClean="0">
                <a:solidFill>
                  <a:srgbClr val="FFFFFF"/>
                </a:solidFill>
              </a:rPr>
              <a:t>What we do</a:t>
            </a:r>
            <a:endParaRPr lang="en-US" dirty="0">
              <a:solidFill>
                <a:srgbClr val="FFFFFF"/>
              </a:solidFill>
            </a:endParaRPr>
          </a:p>
        </p:txBody>
      </p:sp>
      <p:cxnSp>
        <p:nvCxnSpPr>
          <p:cNvPr id="16" name="Straight Connector 15"/>
          <p:cNvCxnSpPr/>
          <p:nvPr/>
        </p:nvCxnSpPr>
        <p:spPr>
          <a:xfrm>
            <a:off x="546100" y="1200150"/>
            <a:ext cx="381000" cy="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0339250"/>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And choose to target those with the most potential for </a:t>
            </a:r>
            <a:r>
              <a:rPr lang="en-US" dirty="0" smtClean="0"/>
              <a:t>impact</a:t>
            </a:r>
            <a:r>
              <a:rPr lang="en-US" dirty="0"/>
              <a:t/>
            </a:r>
            <a:br>
              <a:rPr lang="en-US" dirty="0"/>
            </a:br>
            <a:endParaRPr lang="en-US" dirty="0"/>
          </a:p>
        </p:txBody>
      </p:sp>
      <p:sp>
        <p:nvSpPr>
          <p:cNvPr id="8" name="Rectangle 5"/>
          <p:cNvSpPr>
            <a:spLocks noChangeArrowheads="1"/>
          </p:cNvSpPr>
          <p:nvPr/>
        </p:nvSpPr>
        <p:spPr bwMode="auto">
          <a:xfrm>
            <a:off x="2035526" y="1276350"/>
            <a:ext cx="5355874" cy="3153849"/>
          </a:xfrm>
          <a:prstGeom prst="rect">
            <a:avLst/>
          </a:prstGeom>
          <a:solidFill>
            <a:schemeClr val="accent6">
              <a:lumMod val="40000"/>
              <a:lumOff val="60000"/>
            </a:schemeClr>
          </a:solidFill>
          <a:ln w="9525">
            <a:solidFill>
              <a:schemeClr val="tx1"/>
            </a:solidFill>
            <a:miter lim="800000"/>
            <a:headEnd/>
            <a:tailEnd/>
          </a:ln>
          <a:effectLst/>
          <a:extLst/>
        </p:spPr>
        <p:txBody>
          <a:bodyPr wrap="none" anchor="ctr"/>
          <a:lstStyle/>
          <a:p>
            <a:endParaRPr lang="en-US" sz="1377" dirty="0">
              <a:latin typeface="Tahoma" pitchFamily="34" charset="0"/>
              <a:ea typeface="Tahoma" pitchFamily="34" charset="0"/>
              <a:cs typeface="Tahoma" pitchFamily="34" charset="0"/>
            </a:endParaRPr>
          </a:p>
        </p:txBody>
      </p:sp>
      <p:sp>
        <p:nvSpPr>
          <p:cNvPr id="12" name="Rectangle 9"/>
          <p:cNvSpPr>
            <a:spLocks noChangeArrowheads="1"/>
          </p:cNvSpPr>
          <p:nvPr/>
        </p:nvSpPr>
        <p:spPr bwMode="auto">
          <a:xfrm>
            <a:off x="2035526" y="4430200"/>
            <a:ext cx="2677937" cy="1906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Ctr="1">
            <a:spAutoFit/>
          </a:bodyPr>
          <a:lstStyle/>
          <a:p>
            <a:pPr defTabSz="602518">
              <a:buClr>
                <a:schemeClr val="tx2"/>
              </a:buClr>
            </a:pPr>
            <a:r>
              <a:rPr lang="en-US" sz="1377" b="1" dirty="0">
                <a:latin typeface="Tahoma" pitchFamily="34" charset="0"/>
                <a:ea typeface="Tahoma" pitchFamily="34" charset="0"/>
                <a:cs typeface="Tahoma" pitchFamily="34" charset="0"/>
              </a:rPr>
              <a:t>Low</a:t>
            </a:r>
          </a:p>
        </p:txBody>
      </p:sp>
      <p:sp>
        <p:nvSpPr>
          <p:cNvPr id="13" name="Rectangle 10"/>
          <p:cNvSpPr>
            <a:spLocks noChangeArrowheads="1"/>
          </p:cNvSpPr>
          <p:nvPr/>
        </p:nvSpPr>
        <p:spPr bwMode="auto">
          <a:xfrm>
            <a:off x="2035526" y="4781550"/>
            <a:ext cx="5355873" cy="1906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Ctr="1">
            <a:spAutoFit/>
          </a:bodyPr>
          <a:lstStyle/>
          <a:p>
            <a:pPr defTabSz="602518">
              <a:buClr>
                <a:schemeClr val="tx2"/>
              </a:buClr>
            </a:pPr>
            <a:r>
              <a:rPr lang="en-US" sz="1377" dirty="0">
                <a:latin typeface="Tahoma" pitchFamily="34" charset="0"/>
                <a:ea typeface="Tahoma" pitchFamily="34" charset="0"/>
                <a:cs typeface="Tahoma" pitchFamily="34" charset="0"/>
              </a:rPr>
              <a:t>Level of </a:t>
            </a:r>
            <a:r>
              <a:rPr lang="en-US" sz="1377" b="1" dirty="0">
                <a:latin typeface="Tahoma" pitchFamily="34" charset="0"/>
                <a:ea typeface="Tahoma" pitchFamily="34" charset="0"/>
                <a:cs typeface="Tahoma" pitchFamily="34" charset="0"/>
              </a:rPr>
              <a:t>interest </a:t>
            </a:r>
            <a:r>
              <a:rPr lang="en-US" sz="1377" dirty="0">
                <a:latin typeface="Tahoma" pitchFamily="34" charset="0"/>
                <a:ea typeface="Tahoma" pitchFamily="34" charset="0"/>
                <a:cs typeface="Tahoma" pitchFamily="34" charset="0"/>
              </a:rPr>
              <a:t>for your effort</a:t>
            </a:r>
            <a:endParaRPr lang="en-US" sz="1377" b="1" dirty="0">
              <a:latin typeface="Tahoma" pitchFamily="34" charset="0"/>
              <a:ea typeface="Tahoma" pitchFamily="34" charset="0"/>
              <a:cs typeface="Tahoma" pitchFamily="34" charset="0"/>
            </a:endParaRPr>
          </a:p>
        </p:txBody>
      </p:sp>
      <p:sp>
        <p:nvSpPr>
          <p:cNvPr id="14" name="Rectangle 11"/>
          <p:cNvSpPr>
            <a:spLocks noChangeArrowheads="1"/>
          </p:cNvSpPr>
          <p:nvPr/>
        </p:nvSpPr>
        <p:spPr bwMode="auto">
          <a:xfrm>
            <a:off x="4713462" y="4430199"/>
            <a:ext cx="2677937" cy="1906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Ctr="1">
            <a:spAutoFit/>
          </a:bodyPr>
          <a:lstStyle/>
          <a:p>
            <a:pPr defTabSz="602518">
              <a:buClr>
                <a:schemeClr val="tx2"/>
              </a:buClr>
            </a:pPr>
            <a:r>
              <a:rPr lang="en-US" sz="1377" b="1" dirty="0">
                <a:latin typeface="Tahoma" pitchFamily="34" charset="0"/>
                <a:ea typeface="Tahoma" pitchFamily="34" charset="0"/>
                <a:cs typeface="Tahoma" pitchFamily="34" charset="0"/>
              </a:rPr>
              <a:t>High</a:t>
            </a:r>
          </a:p>
        </p:txBody>
      </p:sp>
      <p:sp>
        <p:nvSpPr>
          <p:cNvPr id="17" name="Rectangle 14"/>
          <p:cNvSpPr>
            <a:spLocks noChangeArrowheads="1"/>
          </p:cNvSpPr>
          <p:nvPr/>
        </p:nvSpPr>
        <p:spPr bwMode="auto">
          <a:xfrm rot="16200000" flipH="1">
            <a:off x="54717" y="2682393"/>
            <a:ext cx="3015556" cy="2034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nchorCtr="1">
            <a:spAutoFit/>
          </a:bodyPr>
          <a:lstStyle/>
          <a:p>
            <a:pPr defTabSz="602518">
              <a:buClr>
                <a:schemeClr val="tx2"/>
              </a:buClr>
            </a:pPr>
            <a:r>
              <a:rPr lang="en-US" sz="1377" dirty="0">
                <a:latin typeface="Tahoma" pitchFamily="34" charset="0"/>
                <a:ea typeface="Tahoma" pitchFamily="34" charset="0"/>
                <a:cs typeface="Tahoma" pitchFamily="34" charset="0"/>
              </a:rPr>
              <a:t>Power to </a:t>
            </a:r>
            <a:r>
              <a:rPr lang="en-US" sz="1377" b="1" dirty="0">
                <a:latin typeface="Tahoma" pitchFamily="34" charset="0"/>
                <a:ea typeface="Tahoma" pitchFamily="34" charset="0"/>
                <a:cs typeface="Tahoma" pitchFamily="34" charset="0"/>
              </a:rPr>
              <a:t>influence </a:t>
            </a:r>
            <a:r>
              <a:rPr lang="en-US" sz="1377" dirty="0">
                <a:latin typeface="Tahoma" pitchFamily="34" charset="0"/>
                <a:ea typeface="Tahoma" pitchFamily="34" charset="0"/>
                <a:cs typeface="Tahoma" pitchFamily="34" charset="0"/>
              </a:rPr>
              <a:t>outcome</a:t>
            </a:r>
          </a:p>
        </p:txBody>
      </p:sp>
      <p:sp>
        <p:nvSpPr>
          <p:cNvPr id="18" name="Rectangle 15"/>
          <p:cNvSpPr>
            <a:spLocks noChangeArrowheads="1"/>
          </p:cNvSpPr>
          <p:nvPr/>
        </p:nvSpPr>
        <p:spPr bwMode="auto">
          <a:xfrm rot="16200000" flipH="1">
            <a:off x="1192410" y="2136237"/>
            <a:ext cx="1369289" cy="2034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b" anchorCtr="1">
            <a:spAutoFit/>
          </a:bodyPr>
          <a:lstStyle/>
          <a:p>
            <a:pPr defTabSz="602518">
              <a:buClr>
                <a:schemeClr val="tx2"/>
              </a:buClr>
            </a:pPr>
            <a:r>
              <a:rPr lang="en-US" sz="1377" b="1" dirty="0">
                <a:latin typeface="Tahoma" pitchFamily="34" charset="0"/>
                <a:ea typeface="Tahoma" pitchFamily="34" charset="0"/>
                <a:cs typeface="Tahoma" pitchFamily="34" charset="0"/>
              </a:rPr>
              <a:t>High</a:t>
            </a:r>
          </a:p>
        </p:txBody>
      </p:sp>
      <p:sp>
        <p:nvSpPr>
          <p:cNvPr id="19" name="Rectangle 15"/>
          <p:cNvSpPr>
            <a:spLocks noChangeArrowheads="1"/>
          </p:cNvSpPr>
          <p:nvPr/>
        </p:nvSpPr>
        <p:spPr bwMode="auto">
          <a:xfrm rot="16200000" flipH="1">
            <a:off x="1192412" y="3505526"/>
            <a:ext cx="1369289" cy="2034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b" anchorCtr="1">
            <a:spAutoFit/>
          </a:bodyPr>
          <a:lstStyle/>
          <a:p>
            <a:pPr defTabSz="602518">
              <a:buClr>
                <a:schemeClr val="tx2"/>
              </a:buClr>
            </a:pPr>
            <a:r>
              <a:rPr lang="en-US" sz="1377" b="1" dirty="0">
                <a:latin typeface="Tahoma" pitchFamily="34" charset="0"/>
                <a:ea typeface="Tahoma" pitchFamily="34" charset="0"/>
                <a:cs typeface="Tahoma" pitchFamily="34" charset="0"/>
              </a:rPr>
              <a:t>Low</a:t>
            </a:r>
          </a:p>
        </p:txBody>
      </p:sp>
      <p:cxnSp>
        <p:nvCxnSpPr>
          <p:cNvPr id="21" name="Straight Connector 20"/>
          <p:cNvCxnSpPr>
            <a:endCxn id="8" idx="2"/>
          </p:cNvCxnSpPr>
          <p:nvPr/>
        </p:nvCxnSpPr>
        <p:spPr bwMode="auto">
          <a:xfrm>
            <a:off x="4713463" y="2853275"/>
            <a:ext cx="0" cy="1576924"/>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3" name="Straight Connector 22"/>
          <p:cNvCxnSpPr>
            <a:stCxn id="8" idx="1"/>
            <a:endCxn id="8" idx="3"/>
          </p:cNvCxnSpPr>
          <p:nvPr/>
        </p:nvCxnSpPr>
        <p:spPr bwMode="auto">
          <a:xfrm>
            <a:off x="2035526" y="2853275"/>
            <a:ext cx="5355874" cy="0"/>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6" name="Text Placeholder 2"/>
          <p:cNvSpPr txBox="1">
            <a:spLocks/>
          </p:cNvSpPr>
          <p:nvPr/>
        </p:nvSpPr>
        <p:spPr>
          <a:xfrm>
            <a:off x="2697632" y="1953991"/>
            <a:ext cx="1321712" cy="423834"/>
          </a:xfrm>
          <a:prstGeom prst="rect">
            <a:avLst/>
          </a:prstGeom>
        </p:spPr>
        <p:txBody>
          <a:bodyPr wrap="square" lIns="0" tIns="0" rIns="0" bIns="0">
            <a:spAutoFit/>
          </a:bodyPr>
          <a:lstStyle>
            <a:lvl1pPr marL="0" indent="0" algn="l" defTabSz="457200" rtl="0" fontAlgn="base" hangingPunct="0">
              <a:lnSpc>
                <a:spcPct val="100000"/>
              </a:lnSpc>
              <a:spcBef>
                <a:spcPts val="384"/>
              </a:spcBef>
              <a:spcAft>
                <a:spcPts val="0"/>
              </a:spcAft>
              <a:buClr>
                <a:srgbClr val="000000"/>
              </a:buClr>
              <a:buSzPct val="100000"/>
              <a:buFont typeface="Times New Roman" pitchFamily="18" charset="0"/>
              <a:defRPr sz="1600" baseline="0">
                <a:solidFill>
                  <a:srgbClr val="000000"/>
                </a:solidFill>
                <a:latin typeface="Tahoma" pitchFamily="34" charset="0"/>
                <a:ea typeface="+mn-ea"/>
                <a:cs typeface="+mn-cs"/>
              </a:defRPr>
            </a:lvl1pPr>
            <a:lvl2pPr marL="177800" indent="-177800" algn="l" defTabSz="457200" rtl="0" fontAlgn="base" hangingPunct="0">
              <a:lnSpc>
                <a:spcPct val="100000"/>
              </a:lnSpc>
              <a:spcBef>
                <a:spcPts val="384"/>
              </a:spcBef>
              <a:spcAft>
                <a:spcPts val="0"/>
              </a:spcAft>
              <a:buClr>
                <a:schemeClr val="tx2"/>
              </a:buClr>
              <a:buSzPct val="125000"/>
              <a:buFont typeface="Tahoma" pitchFamily="34" charset="0"/>
              <a:buChar char="▪"/>
              <a:defRPr sz="1600" baseline="0">
                <a:solidFill>
                  <a:srgbClr val="000000"/>
                </a:solidFill>
                <a:latin typeface="Tahoma" pitchFamily="34" charset="0"/>
                <a:ea typeface="+mn-ea"/>
              </a:defRPr>
            </a:lvl2pPr>
            <a:lvl3pPr marL="463550" indent="-285750" algn="l" defTabSz="457200" rtl="0" fontAlgn="base" hangingPunct="0">
              <a:lnSpc>
                <a:spcPct val="100000"/>
              </a:lnSpc>
              <a:spcBef>
                <a:spcPts val="384"/>
              </a:spcBef>
              <a:spcAft>
                <a:spcPts val="0"/>
              </a:spcAft>
              <a:buClr>
                <a:schemeClr val="tx2"/>
              </a:buClr>
              <a:buSzPct val="120000"/>
              <a:buFont typeface="Tahoma" pitchFamily="34" charset="0"/>
              <a:buChar char="–"/>
              <a:defRPr sz="1600" baseline="0">
                <a:solidFill>
                  <a:srgbClr val="000000"/>
                </a:solidFill>
                <a:latin typeface="Tahoma" pitchFamily="34" charset="0"/>
                <a:ea typeface="+mn-ea"/>
              </a:defRPr>
            </a:lvl3pPr>
            <a:lvl4pPr marL="627063" indent="-163513" algn="l" defTabSz="457200" rtl="0" fontAlgn="base" hangingPunct="0">
              <a:lnSpc>
                <a:spcPct val="100000"/>
              </a:lnSpc>
              <a:spcBef>
                <a:spcPts val="384"/>
              </a:spcBef>
              <a:spcAft>
                <a:spcPts val="0"/>
              </a:spcAft>
              <a:buClr>
                <a:schemeClr val="tx2"/>
              </a:buClr>
              <a:buSzPct val="120000"/>
              <a:buFont typeface="Tahoma" pitchFamily="34" charset="0"/>
              <a:buChar char="▫"/>
              <a:defRPr sz="1600" baseline="0">
                <a:solidFill>
                  <a:srgbClr val="000000"/>
                </a:solidFill>
                <a:latin typeface="Tahoma" pitchFamily="34" charset="0"/>
                <a:ea typeface="+mn-ea"/>
              </a:defRPr>
            </a:lvl4pPr>
            <a:lvl5pPr marL="736600" indent="-109538" algn="l" defTabSz="457200" rtl="0" fontAlgn="base" hangingPunct="0">
              <a:lnSpc>
                <a:spcPct val="100000"/>
              </a:lnSpc>
              <a:spcBef>
                <a:spcPts val="384"/>
              </a:spcBef>
              <a:spcAft>
                <a:spcPts val="0"/>
              </a:spcAft>
              <a:buClr>
                <a:schemeClr val="tx2"/>
              </a:buClr>
              <a:buSzPct val="89000"/>
              <a:buFont typeface="Tahoma" pitchFamily="34" charset="0"/>
              <a:buChar char="-"/>
              <a:defRPr sz="1600" baseline="0">
                <a:solidFill>
                  <a:srgbClr val="000000"/>
                </a:solidFill>
                <a:latin typeface="Tahoma" pitchFamily="34" charset="0"/>
                <a:ea typeface="+mn-ea"/>
              </a:defRPr>
            </a:lvl5pPr>
            <a:lvl6pPr marL="2514600" indent="-228600" algn="l" defTabSz="457200"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defRPr>
            </a:lvl6pPr>
            <a:lvl7pPr marL="2971800" indent="-228600" algn="l" defTabSz="457200"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defRPr>
            </a:lvl7pPr>
            <a:lvl8pPr marL="3429000" indent="-228600" algn="l" defTabSz="457200"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defRPr>
            </a:lvl8pPr>
            <a:lvl9pPr marL="3886200" indent="-228600" algn="l" defTabSz="457200"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defRPr>
            </a:lvl9pPr>
          </a:lstStyle>
          <a:p>
            <a:pPr algn="ctr">
              <a:spcBef>
                <a:spcPts val="0"/>
              </a:spcBef>
            </a:pPr>
            <a:r>
              <a:rPr lang="en-US" sz="1530" b="1" dirty="0"/>
              <a:t>Opponents</a:t>
            </a:r>
            <a:r>
              <a:rPr lang="en-US" sz="1224" b="1" dirty="0"/>
              <a:t> </a:t>
            </a:r>
          </a:p>
          <a:p>
            <a:pPr algn="ctr">
              <a:spcBef>
                <a:spcPts val="0"/>
              </a:spcBef>
            </a:pPr>
            <a:r>
              <a:rPr lang="en-US" sz="1224" dirty="0"/>
              <a:t>watch them</a:t>
            </a:r>
          </a:p>
        </p:txBody>
      </p:sp>
      <p:sp>
        <p:nvSpPr>
          <p:cNvPr id="20" name="Text Placeholder 2"/>
          <p:cNvSpPr txBox="1">
            <a:spLocks/>
          </p:cNvSpPr>
          <p:nvPr/>
        </p:nvSpPr>
        <p:spPr>
          <a:xfrm>
            <a:off x="5486725" y="1836267"/>
            <a:ext cx="1321712" cy="659283"/>
          </a:xfrm>
          <a:prstGeom prst="rect">
            <a:avLst/>
          </a:prstGeom>
        </p:spPr>
        <p:txBody>
          <a:bodyPr wrap="square" lIns="0" tIns="0" rIns="0" bIns="0">
            <a:spAutoFit/>
          </a:bodyPr>
          <a:lstStyle>
            <a:lvl1pPr marL="0" indent="0" algn="l" defTabSz="457200" rtl="0" fontAlgn="base" hangingPunct="0">
              <a:lnSpc>
                <a:spcPct val="100000"/>
              </a:lnSpc>
              <a:spcBef>
                <a:spcPts val="384"/>
              </a:spcBef>
              <a:spcAft>
                <a:spcPts val="0"/>
              </a:spcAft>
              <a:buClr>
                <a:srgbClr val="000000"/>
              </a:buClr>
              <a:buSzPct val="100000"/>
              <a:buFont typeface="Times New Roman" pitchFamily="18" charset="0"/>
              <a:defRPr sz="1600" baseline="0">
                <a:solidFill>
                  <a:srgbClr val="000000"/>
                </a:solidFill>
                <a:latin typeface="Tahoma" pitchFamily="34" charset="0"/>
                <a:ea typeface="+mn-ea"/>
                <a:cs typeface="+mn-cs"/>
              </a:defRPr>
            </a:lvl1pPr>
            <a:lvl2pPr marL="177800" indent="-177800" algn="l" defTabSz="457200" rtl="0" fontAlgn="base" hangingPunct="0">
              <a:lnSpc>
                <a:spcPct val="100000"/>
              </a:lnSpc>
              <a:spcBef>
                <a:spcPts val="384"/>
              </a:spcBef>
              <a:spcAft>
                <a:spcPts val="0"/>
              </a:spcAft>
              <a:buClr>
                <a:schemeClr val="tx2"/>
              </a:buClr>
              <a:buSzPct val="125000"/>
              <a:buFont typeface="Tahoma" pitchFamily="34" charset="0"/>
              <a:buChar char="▪"/>
              <a:defRPr sz="1600" baseline="0">
                <a:solidFill>
                  <a:srgbClr val="000000"/>
                </a:solidFill>
                <a:latin typeface="Tahoma" pitchFamily="34" charset="0"/>
                <a:ea typeface="+mn-ea"/>
              </a:defRPr>
            </a:lvl2pPr>
            <a:lvl3pPr marL="463550" indent="-285750" algn="l" defTabSz="457200" rtl="0" fontAlgn="base" hangingPunct="0">
              <a:lnSpc>
                <a:spcPct val="100000"/>
              </a:lnSpc>
              <a:spcBef>
                <a:spcPts val="384"/>
              </a:spcBef>
              <a:spcAft>
                <a:spcPts val="0"/>
              </a:spcAft>
              <a:buClr>
                <a:schemeClr val="tx2"/>
              </a:buClr>
              <a:buSzPct val="120000"/>
              <a:buFont typeface="Tahoma" pitchFamily="34" charset="0"/>
              <a:buChar char="–"/>
              <a:defRPr sz="1600" baseline="0">
                <a:solidFill>
                  <a:srgbClr val="000000"/>
                </a:solidFill>
                <a:latin typeface="Tahoma" pitchFamily="34" charset="0"/>
                <a:ea typeface="+mn-ea"/>
              </a:defRPr>
            </a:lvl3pPr>
            <a:lvl4pPr marL="627063" indent="-163513" algn="l" defTabSz="457200" rtl="0" fontAlgn="base" hangingPunct="0">
              <a:lnSpc>
                <a:spcPct val="100000"/>
              </a:lnSpc>
              <a:spcBef>
                <a:spcPts val="384"/>
              </a:spcBef>
              <a:spcAft>
                <a:spcPts val="0"/>
              </a:spcAft>
              <a:buClr>
                <a:schemeClr val="tx2"/>
              </a:buClr>
              <a:buSzPct val="120000"/>
              <a:buFont typeface="Tahoma" pitchFamily="34" charset="0"/>
              <a:buChar char="▫"/>
              <a:defRPr sz="1600" baseline="0">
                <a:solidFill>
                  <a:srgbClr val="000000"/>
                </a:solidFill>
                <a:latin typeface="Tahoma" pitchFamily="34" charset="0"/>
                <a:ea typeface="+mn-ea"/>
              </a:defRPr>
            </a:lvl4pPr>
            <a:lvl5pPr marL="736600" indent="-109538" algn="l" defTabSz="457200" rtl="0" fontAlgn="base" hangingPunct="0">
              <a:lnSpc>
                <a:spcPct val="100000"/>
              </a:lnSpc>
              <a:spcBef>
                <a:spcPts val="384"/>
              </a:spcBef>
              <a:spcAft>
                <a:spcPts val="0"/>
              </a:spcAft>
              <a:buClr>
                <a:schemeClr val="tx2"/>
              </a:buClr>
              <a:buSzPct val="89000"/>
              <a:buFont typeface="Tahoma" pitchFamily="34" charset="0"/>
              <a:buChar char="-"/>
              <a:defRPr sz="1600" baseline="0">
                <a:solidFill>
                  <a:srgbClr val="000000"/>
                </a:solidFill>
                <a:latin typeface="Tahoma" pitchFamily="34" charset="0"/>
                <a:ea typeface="+mn-ea"/>
              </a:defRPr>
            </a:lvl5pPr>
            <a:lvl6pPr marL="2514600" indent="-228600" algn="l" defTabSz="457200"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defRPr>
            </a:lvl6pPr>
            <a:lvl7pPr marL="2971800" indent="-228600" algn="l" defTabSz="457200"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defRPr>
            </a:lvl7pPr>
            <a:lvl8pPr marL="3429000" indent="-228600" algn="l" defTabSz="457200"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defRPr>
            </a:lvl8pPr>
            <a:lvl9pPr marL="3886200" indent="-228600" algn="l" defTabSz="457200"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defRPr>
            </a:lvl9pPr>
          </a:lstStyle>
          <a:p>
            <a:pPr algn="ctr">
              <a:spcBef>
                <a:spcPts val="0"/>
              </a:spcBef>
            </a:pPr>
            <a:r>
              <a:rPr lang="en-US" sz="1530" b="1" dirty="0"/>
              <a:t>Messengers/ champions</a:t>
            </a:r>
          </a:p>
          <a:p>
            <a:pPr algn="ctr">
              <a:spcBef>
                <a:spcPts val="0"/>
              </a:spcBef>
            </a:pPr>
            <a:r>
              <a:rPr lang="en-US" sz="1224" dirty="0"/>
              <a:t>activate them</a:t>
            </a:r>
          </a:p>
        </p:txBody>
      </p:sp>
      <p:sp>
        <p:nvSpPr>
          <p:cNvPr id="22" name="Text Placeholder 2"/>
          <p:cNvSpPr txBox="1">
            <a:spLocks/>
          </p:cNvSpPr>
          <p:nvPr/>
        </p:nvSpPr>
        <p:spPr>
          <a:xfrm>
            <a:off x="5078116" y="3254931"/>
            <a:ext cx="2138930" cy="612219"/>
          </a:xfrm>
          <a:prstGeom prst="rect">
            <a:avLst/>
          </a:prstGeom>
        </p:spPr>
        <p:txBody>
          <a:bodyPr wrap="square" lIns="0" tIns="0" rIns="0" bIns="0">
            <a:spAutoFit/>
          </a:bodyPr>
          <a:lstStyle>
            <a:lvl1pPr marL="0" indent="0" algn="l" defTabSz="457200" rtl="0" fontAlgn="base" hangingPunct="0">
              <a:lnSpc>
                <a:spcPct val="100000"/>
              </a:lnSpc>
              <a:spcBef>
                <a:spcPts val="384"/>
              </a:spcBef>
              <a:spcAft>
                <a:spcPts val="0"/>
              </a:spcAft>
              <a:buClr>
                <a:srgbClr val="000000"/>
              </a:buClr>
              <a:buSzPct val="100000"/>
              <a:buFont typeface="Times New Roman" pitchFamily="18" charset="0"/>
              <a:defRPr sz="1600" baseline="0">
                <a:solidFill>
                  <a:srgbClr val="000000"/>
                </a:solidFill>
                <a:latin typeface="Tahoma" pitchFamily="34" charset="0"/>
                <a:ea typeface="+mn-ea"/>
                <a:cs typeface="+mn-cs"/>
              </a:defRPr>
            </a:lvl1pPr>
            <a:lvl2pPr marL="177800" indent="-177800" algn="l" defTabSz="457200" rtl="0" fontAlgn="base" hangingPunct="0">
              <a:lnSpc>
                <a:spcPct val="100000"/>
              </a:lnSpc>
              <a:spcBef>
                <a:spcPts val="384"/>
              </a:spcBef>
              <a:spcAft>
                <a:spcPts val="0"/>
              </a:spcAft>
              <a:buClr>
                <a:schemeClr val="tx2"/>
              </a:buClr>
              <a:buSzPct val="125000"/>
              <a:buFont typeface="Tahoma" pitchFamily="34" charset="0"/>
              <a:buChar char="▪"/>
              <a:defRPr sz="1600" baseline="0">
                <a:solidFill>
                  <a:srgbClr val="000000"/>
                </a:solidFill>
                <a:latin typeface="Tahoma" pitchFamily="34" charset="0"/>
                <a:ea typeface="+mn-ea"/>
              </a:defRPr>
            </a:lvl2pPr>
            <a:lvl3pPr marL="463550" indent="-285750" algn="l" defTabSz="457200" rtl="0" fontAlgn="base" hangingPunct="0">
              <a:lnSpc>
                <a:spcPct val="100000"/>
              </a:lnSpc>
              <a:spcBef>
                <a:spcPts val="384"/>
              </a:spcBef>
              <a:spcAft>
                <a:spcPts val="0"/>
              </a:spcAft>
              <a:buClr>
                <a:schemeClr val="tx2"/>
              </a:buClr>
              <a:buSzPct val="120000"/>
              <a:buFont typeface="Tahoma" pitchFamily="34" charset="0"/>
              <a:buChar char="–"/>
              <a:defRPr sz="1600" baseline="0">
                <a:solidFill>
                  <a:srgbClr val="000000"/>
                </a:solidFill>
                <a:latin typeface="Tahoma" pitchFamily="34" charset="0"/>
                <a:ea typeface="+mn-ea"/>
              </a:defRPr>
            </a:lvl3pPr>
            <a:lvl4pPr marL="627063" indent="-163513" algn="l" defTabSz="457200" rtl="0" fontAlgn="base" hangingPunct="0">
              <a:lnSpc>
                <a:spcPct val="100000"/>
              </a:lnSpc>
              <a:spcBef>
                <a:spcPts val="384"/>
              </a:spcBef>
              <a:spcAft>
                <a:spcPts val="0"/>
              </a:spcAft>
              <a:buClr>
                <a:schemeClr val="tx2"/>
              </a:buClr>
              <a:buSzPct val="120000"/>
              <a:buFont typeface="Tahoma" pitchFamily="34" charset="0"/>
              <a:buChar char="▫"/>
              <a:defRPr sz="1600" baseline="0">
                <a:solidFill>
                  <a:srgbClr val="000000"/>
                </a:solidFill>
                <a:latin typeface="Tahoma" pitchFamily="34" charset="0"/>
                <a:ea typeface="+mn-ea"/>
              </a:defRPr>
            </a:lvl4pPr>
            <a:lvl5pPr marL="736600" indent="-109538" algn="l" defTabSz="457200" rtl="0" fontAlgn="base" hangingPunct="0">
              <a:lnSpc>
                <a:spcPct val="100000"/>
              </a:lnSpc>
              <a:spcBef>
                <a:spcPts val="384"/>
              </a:spcBef>
              <a:spcAft>
                <a:spcPts val="0"/>
              </a:spcAft>
              <a:buClr>
                <a:schemeClr val="tx2"/>
              </a:buClr>
              <a:buSzPct val="89000"/>
              <a:buFont typeface="Tahoma" pitchFamily="34" charset="0"/>
              <a:buChar char="-"/>
              <a:defRPr sz="1600" baseline="0">
                <a:solidFill>
                  <a:srgbClr val="000000"/>
                </a:solidFill>
                <a:latin typeface="Tahoma" pitchFamily="34" charset="0"/>
                <a:ea typeface="+mn-ea"/>
              </a:defRPr>
            </a:lvl5pPr>
            <a:lvl6pPr marL="2514600" indent="-228600" algn="l" defTabSz="457200"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defRPr>
            </a:lvl6pPr>
            <a:lvl7pPr marL="2971800" indent="-228600" algn="l" defTabSz="457200"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defRPr>
            </a:lvl7pPr>
            <a:lvl8pPr marL="3429000" indent="-228600" algn="l" defTabSz="457200"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defRPr>
            </a:lvl8pPr>
            <a:lvl9pPr marL="3886200" indent="-228600" algn="l" defTabSz="457200"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defRPr>
            </a:lvl9pPr>
          </a:lstStyle>
          <a:p>
            <a:pPr algn="ctr">
              <a:spcBef>
                <a:spcPts val="0"/>
              </a:spcBef>
            </a:pPr>
            <a:r>
              <a:rPr lang="en-US" sz="1530" b="1" dirty="0"/>
              <a:t>Fan club</a:t>
            </a:r>
          </a:p>
          <a:p>
            <a:pPr algn="ctr">
              <a:spcBef>
                <a:spcPts val="0"/>
              </a:spcBef>
            </a:pPr>
            <a:r>
              <a:rPr lang="en-US" sz="1224" dirty="0"/>
              <a:t>inform them – proportionate to their influence</a:t>
            </a:r>
            <a:endParaRPr lang="en-US" sz="1224" b="1" dirty="0"/>
          </a:p>
        </p:txBody>
      </p:sp>
      <p:sp>
        <p:nvSpPr>
          <p:cNvPr id="24" name="Text Placeholder 2"/>
          <p:cNvSpPr txBox="1">
            <a:spLocks/>
          </p:cNvSpPr>
          <p:nvPr/>
        </p:nvSpPr>
        <p:spPr>
          <a:xfrm>
            <a:off x="2514600" y="3254931"/>
            <a:ext cx="1687777" cy="612219"/>
          </a:xfrm>
          <a:prstGeom prst="rect">
            <a:avLst/>
          </a:prstGeom>
        </p:spPr>
        <p:txBody>
          <a:bodyPr wrap="square" lIns="0" tIns="0" rIns="0" bIns="0">
            <a:spAutoFit/>
          </a:bodyPr>
          <a:lstStyle>
            <a:lvl1pPr marL="0" indent="0" algn="l" defTabSz="457200" rtl="0" fontAlgn="base" hangingPunct="0">
              <a:lnSpc>
                <a:spcPct val="100000"/>
              </a:lnSpc>
              <a:spcBef>
                <a:spcPts val="384"/>
              </a:spcBef>
              <a:spcAft>
                <a:spcPts val="0"/>
              </a:spcAft>
              <a:buClr>
                <a:srgbClr val="000000"/>
              </a:buClr>
              <a:buSzPct val="100000"/>
              <a:buFont typeface="Times New Roman" pitchFamily="18" charset="0"/>
              <a:defRPr sz="1600" baseline="0">
                <a:solidFill>
                  <a:srgbClr val="000000"/>
                </a:solidFill>
                <a:latin typeface="Tahoma" pitchFamily="34" charset="0"/>
                <a:ea typeface="+mn-ea"/>
                <a:cs typeface="+mn-cs"/>
              </a:defRPr>
            </a:lvl1pPr>
            <a:lvl2pPr marL="177800" indent="-177800" algn="l" defTabSz="457200" rtl="0" fontAlgn="base" hangingPunct="0">
              <a:lnSpc>
                <a:spcPct val="100000"/>
              </a:lnSpc>
              <a:spcBef>
                <a:spcPts val="384"/>
              </a:spcBef>
              <a:spcAft>
                <a:spcPts val="0"/>
              </a:spcAft>
              <a:buClr>
                <a:schemeClr val="tx2"/>
              </a:buClr>
              <a:buSzPct val="125000"/>
              <a:buFont typeface="Tahoma" pitchFamily="34" charset="0"/>
              <a:buChar char="▪"/>
              <a:defRPr sz="1600" baseline="0">
                <a:solidFill>
                  <a:srgbClr val="000000"/>
                </a:solidFill>
                <a:latin typeface="Tahoma" pitchFamily="34" charset="0"/>
                <a:ea typeface="+mn-ea"/>
              </a:defRPr>
            </a:lvl2pPr>
            <a:lvl3pPr marL="463550" indent="-285750" algn="l" defTabSz="457200" rtl="0" fontAlgn="base" hangingPunct="0">
              <a:lnSpc>
                <a:spcPct val="100000"/>
              </a:lnSpc>
              <a:spcBef>
                <a:spcPts val="384"/>
              </a:spcBef>
              <a:spcAft>
                <a:spcPts val="0"/>
              </a:spcAft>
              <a:buClr>
                <a:schemeClr val="tx2"/>
              </a:buClr>
              <a:buSzPct val="120000"/>
              <a:buFont typeface="Tahoma" pitchFamily="34" charset="0"/>
              <a:buChar char="–"/>
              <a:defRPr sz="1600" baseline="0">
                <a:solidFill>
                  <a:srgbClr val="000000"/>
                </a:solidFill>
                <a:latin typeface="Tahoma" pitchFamily="34" charset="0"/>
                <a:ea typeface="+mn-ea"/>
              </a:defRPr>
            </a:lvl3pPr>
            <a:lvl4pPr marL="627063" indent="-163513" algn="l" defTabSz="457200" rtl="0" fontAlgn="base" hangingPunct="0">
              <a:lnSpc>
                <a:spcPct val="100000"/>
              </a:lnSpc>
              <a:spcBef>
                <a:spcPts val="384"/>
              </a:spcBef>
              <a:spcAft>
                <a:spcPts val="0"/>
              </a:spcAft>
              <a:buClr>
                <a:schemeClr val="tx2"/>
              </a:buClr>
              <a:buSzPct val="120000"/>
              <a:buFont typeface="Tahoma" pitchFamily="34" charset="0"/>
              <a:buChar char="▫"/>
              <a:defRPr sz="1600" baseline="0">
                <a:solidFill>
                  <a:srgbClr val="000000"/>
                </a:solidFill>
                <a:latin typeface="Tahoma" pitchFamily="34" charset="0"/>
                <a:ea typeface="+mn-ea"/>
              </a:defRPr>
            </a:lvl4pPr>
            <a:lvl5pPr marL="736600" indent="-109538" algn="l" defTabSz="457200" rtl="0" fontAlgn="base" hangingPunct="0">
              <a:lnSpc>
                <a:spcPct val="100000"/>
              </a:lnSpc>
              <a:spcBef>
                <a:spcPts val="384"/>
              </a:spcBef>
              <a:spcAft>
                <a:spcPts val="0"/>
              </a:spcAft>
              <a:buClr>
                <a:schemeClr val="tx2"/>
              </a:buClr>
              <a:buSzPct val="89000"/>
              <a:buFont typeface="Tahoma" pitchFamily="34" charset="0"/>
              <a:buChar char="-"/>
              <a:defRPr sz="1600" baseline="0">
                <a:solidFill>
                  <a:srgbClr val="000000"/>
                </a:solidFill>
                <a:latin typeface="Tahoma" pitchFamily="34" charset="0"/>
                <a:ea typeface="+mn-ea"/>
              </a:defRPr>
            </a:lvl5pPr>
            <a:lvl6pPr marL="2514600" indent="-228600" algn="l" defTabSz="457200"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defRPr>
            </a:lvl6pPr>
            <a:lvl7pPr marL="2971800" indent="-228600" algn="l" defTabSz="457200"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defRPr>
            </a:lvl7pPr>
            <a:lvl8pPr marL="3429000" indent="-228600" algn="l" defTabSz="457200"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defRPr>
            </a:lvl8pPr>
            <a:lvl9pPr marL="3886200" indent="-228600" algn="l" defTabSz="457200"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defRPr>
            </a:lvl9pPr>
          </a:lstStyle>
          <a:p>
            <a:pPr algn="ctr">
              <a:spcBef>
                <a:spcPts val="0"/>
              </a:spcBef>
            </a:pPr>
            <a:r>
              <a:rPr lang="en-US" sz="1530" b="1" dirty="0"/>
              <a:t>Not a priority</a:t>
            </a:r>
          </a:p>
          <a:p>
            <a:pPr algn="ctr">
              <a:spcBef>
                <a:spcPts val="0"/>
              </a:spcBef>
            </a:pPr>
            <a:r>
              <a:rPr lang="en-US" sz="1224" dirty="0"/>
              <a:t>minimize engagement with them</a:t>
            </a:r>
            <a:endParaRPr lang="en-US" sz="1224" b="1" dirty="0"/>
          </a:p>
        </p:txBody>
      </p:sp>
      <p:sp>
        <p:nvSpPr>
          <p:cNvPr id="25" name="Rectangle 24"/>
          <p:cNvSpPr/>
          <p:nvPr/>
        </p:nvSpPr>
        <p:spPr bwMode="auto">
          <a:xfrm>
            <a:off x="4019344" y="1295400"/>
            <a:ext cx="1264768" cy="1557874"/>
          </a:xfrm>
          <a:prstGeom prst="rect">
            <a:avLst/>
          </a:prstGeom>
          <a:solidFill>
            <a:schemeClr val="accent1">
              <a:lumMod val="40000"/>
              <a:lumOff val="60000"/>
            </a:schemeClr>
          </a:solidFill>
          <a:ln w="9525" cap="flat" cmpd="sng" algn="ctr">
            <a:solidFill>
              <a:schemeClr val="tx1"/>
            </a:solidFill>
            <a:prstDash val="dash"/>
            <a:round/>
            <a:headEnd type="none" w="med" len="med"/>
            <a:tailEnd type="none" w="med" len="med"/>
          </a:ln>
          <a:effectLst/>
          <a:extLst/>
        </p:spPr>
        <p:txBody>
          <a:bodyPr vert="horz" wrap="square" lIns="69973" tIns="34986" rIns="69973" bIns="34986" numCol="1" rtlCol="0" anchor="t" anchorCtr="0" compatLnSpc="1">
            <a:prstTxWarp prst="textNoShape">
              <a:avLst/>
            </a:prstTxWarp>
          </a:bodyPr>
          <a:lstStyle/>
          <a:p>
            <a:pPr defTabSz="349849" fontAlgn="base" hangingPunct="0">
              <a:lnSpc>
                <a:spcPct val="93000"/>
              </a:lnSpc>
              <a:spcBef>
                <a:spcPct val="0"/>
              </a:spcBef>
              <a:spcAft>
                <a:spcPct val="0"/>
              </a:spcAft>
              <a:buClr>
                <a:srgbClr val="000000"/>
              </a:buClr>
              <a:buSzPct val="100000"/>
            </a:pPr>
            <a:endParaRPr lang="en-US" sz="1377">
              <a:latin typeface="Arial" charset="0"/>
              <a:ea typeface="SimSun" pitchFamily="2" charset="-122"/>
            </a:endParaRPr>
          </a:p>
        </p:txBody>
      </p:sp>
      <p:sp>
        <p:nvSpPr>
          <p:cNvPr id="26" name="Text Placeholder 2"/>
          <p:cNvSpPr txBox="1">
            <a:spLocks/>
          </p:cNvSpPr>
          <p:nvPr/>
        </p:nvSpPr>
        <p:spPr>
          <a:xfrm>
            <a:off x="3962400" y="2048184"/>
            <a:ext cx="1321712" cy="235449"/>
          </a:xfrm>
          <a:prstGeom prst="rect">
            <a:avLst/>
          </a:prstGeom>
        </p:spPr>
        <p:txBody>
          <a:bodyPr wrap="square" lIns="0" tIns="0" rIns="0" bIns="0">
            <a:spAutoFit/>
          </a:bodyPr>
          <a:lstStyle>
            <a:lvl1pPr marL="0" indent="0" algn="l" defTabSz="457200" rtl="0" fontAlgn="base" hangingPunct="0">
              <a:lnSpc>
                <a:spcPct val="100000"/>
              </a:lnSpc>
              <a:spcBef>
                <a:spcPts val="384"/>
              </a:spcBef>
              <a:spcAft>
                <a:spcPts val="0"/>
              </a:spcAft>
              <a:buClr>
                <a:srgbClr val="000000"/>
              </a:buClr>
              <a:buSzPct val="100000"/>
              <a:buFont typeface="Times New Roman" pitchFamily="18" charset="0"/>
              <a:defRPr sz="1600" baseline="0">
                <a:solidFill>
                  <a:srgbClr val="000000"/>
                </a:solidFill>
                <a:latin typeface="Tahoma" pitchFamily="34" charset="0"/>
                <a:ea typeface="+mn-ea"/>
                <a:cs typeface="+mn-cs"/>
              </a:defRPr>
            </a:lvl1pPr>
            <a:lvl2pPr marL="177800" indent="-177800" algn="l" defTabSz="457200" rtl="0" fontAlgn="base" hangingPunct="0">
              <a:lnSpc>
                <a:spcPct val="100000"/>
              </a:lnSpc>
              <a:spcBef>
                <a:spcPts val="384"/>
              </a:spcBef>
              <a:spcAft>
                <a:spcPts val="0"/>
              </a:spcAft>
              <a:buClr>
                <a:schemeClr val="tx2"/>
              </a:buClr>
              <a:buSzPct val="125000"/>
              <a:buFont typeface="Tahoma" pitchFamily="34" charset="0"/>
              <a:buChar char="▪"/>
              <a:defRPr sz="1600" baseline="0">
                <a:solidFill>
                  <a:srgbClr val="000000"/>
                </a:solidFill>
                <a:latin typeface="Tahoma" pitchFamily="34" charset="0"/>
                <a:ea typeface="+mn-ea"/>
              </a:defRPr>
            </a:lvl2pPr>
            <a:lvl3pPr marL="463550" indent="-285750" algn="l" defTabSz="457200" rtl="0" fontAlgn="base" hangingPunct="0">
              <a:lnSpc>
                <a:spcPct val="100000"/>
              </a:lnSpc>
              <a:spcBef>
                <a:spcPts val="384"/>
              </a:spcBef>
              <a:spcAft>
                <a:spcPts val="0"/>
              </a:spcAft>
              <a:buClr>
                <a:schemeClr val="tx2"/>
              </a:buClr>
              <a:buSzPct val="120000"/>
              <a:buFont typeface="Tahoma" pitchFamily="34" charset="0"/>
              <a:buChar char="–"/>
              <a:defRPr sz="1600" baseline="0">
                <a:solidFill>
                  <a:srgbClr val="000000"/>
                </a:solidFill>
                <a:latin typeface="Tahoma" pitchFamily="34" charset="0"/>
                <a:ea typeface="+mn-ea"/>
              </a:defRPr>
            </a:lvl3pPr>
            <a:lvl4pPr marL="627063" indent="-163513" algn="l" defTabSz="457200" rtl="0" fontAlgn="base" hangingPunct="0">
              <a:lnSpc>
                <a:spcPct val="100000"/>
              </a:lnSpc>
              <a:spcBef>
                <a:spcPts val="384"/>
              </a:spcBef>
              <a:spcAft>
                <a:spcPts val="0"/>
              </a:spcAft>
              <a:buClr>
                <a:schemeClr val="tx2"/>
              </a:buClr>
              <a:buSzPct val="120000"/>
              <a:buFont typeface="Tahoma" pitchFamily="34" charset="0"/>
              <a:buChar char="▫"/>
              <a:defRPr sz="1600" baseline="0">
                <a:solidFill>
                  <a:srgbClr val="000000"/>
                </a:solidFill>
                <a:latin typeface="Tahoma" pitchFamily="34" charset="0"/>
                <a:ea typeface="+mn-ea"/>
              </a:defRPr>
            </a:lvl4pPr>
            <a:lvl5pPr marL="736600" indent="-109538" algn="l" defTabSz="457200" rtl="0" fontAlgn="base" hangingPunct="0">
              <a:lnSpc>
                <a:spcPct val="100000"/>
              </a:lnSpc>
              <a:spcBef>
                <a:spcPts val="384"/>
              </a:spcBef>
              <a:spcAft>
                <a:spcPts val="0"/>
              </a:spcAft>
              <a:buClr>
                <a:schemeClr val="tx2"/>
              </a:buClr>
              <a:buSzPct val="89000"/>
              <a:buFont typeface="Tahoma" pitchFamily="34" charset="0"/>
              <a:buChar char="-"/>
              <a:defRPr sz="1600" baseline="0">
                <a:solidFill>
                  <a:srgbClr val="000000"/>
                </a:solidFill>
                <a:latin typeface="Tahoma" pitchFamily="34" charset="0"/>
                <a:ea typeface="+mn-ea"/>
              </a:defRPr>
            </a:lvl5pPr>
            <a:lvl6pPr marL="2514600" indent="-228600" algn="l" defTabSz="457200"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defRPr>
            </a:lvl6pPr>
            <a:lvl7pPr marL="2971800" indent="-228600" algn="l" defTabSz="457200"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defRPr>
            </a:lvl7pPr>
            <a:lvl8pPr marL="3429000" indent="-228600" algn="l" defTabSz="457200"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defRPr>
            </a:lvl8pPr>
            <a:lvl9pPr marL="3886200" indent="-228600" algn="l" defTabSz="457200"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defRPr>
            </a:lvl9pPr>
          </a:lstStyle>
          <a:p>
            <a:pPr algn="ctr">
              <a:spcBef>
                <a:spcPts val="0"/>
              </a:spcBef>
            </a:pPr>
            <a:r>
              <a:rPr lang="en-US" sz="1530" b="1" dirty="0"/>
              <a:t>Targets</a:t>
            </a:r>
            <a:endParaRPr lang="en-US" sz="1224" dirty="0"/>
          </a:p>
        </p:txBody>
      </p:sp>
    </p:spTree>
    <p:extLst>
      <p:ext uri="{BB962C8B-B14F-4D97-AF65-F5344CB8AC3E}">
        <p14:creationId xmlns:p14="http://schemas.microsoft.com/office/powerpoint/2010/main" val="839867928"/>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When developing messages, it helps to start by thinking through the </a:t>
            </a:r>
            <a:r>
              <a:rPr lang="en-US" i="1" dirty="0"/>
              <a:t>questions</a:t>
            </a:r>
            <a:r>
              <a:rPr lang="en-US" dirty="0"/>
              <a:t> the core messages should answer</a:t>
            </a:r>
            <a:br>
              <a:rPr lang="en-US" dirty="0"/>
            </a:br>
            <a:endParaRPr lang="en-US" dirty="0"/>
          </a:p>
        </p:txBody>
      </p:sp>
      <p:graphicFrame>
        <p:nvGraphicFramePr>
          <p:cNvPr id="6" name="Diagram 5"/>
          <p:cNvGraphicFramePr/>
          <p:nvPr>
            <p:extLst>
              <p:ext uri="{D42A27DB-BD31-4B8C-83A1-F6EECF244321}">
                <p14:modId xmlns:p14="http://schemas.microsoft.com/office/powerpoint/2010/main" val="1510186162"/>
              </p:ext>
            </p:extLst>
          </p:nvPr>
        </p:nvGraphicFramePr>
        <p:xfrm>
          <a:off x="1266084" y="1157616"/>
          <a:ext cx="6563273" cy="36447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6280" y="3057882"/>
            <a:ext cx="1926687" cy="17541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77679" y="3057883"/>
            <a:ext cx="1987427" cy="14274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44527" y="3057883"/>
            <a:ext cx="2015367" cy="15913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4" name="Text Placeholder 13"/>
          <p:cNvSpPr>
            <a:spLocks noGrp="1"/>
          </p:cNvSpPr>
          <p:nvPr>
            <p:ph type="body" sz="quarter" idx="24"/>
          </p:nvPr>
        </p:nvSpPr>
        <p:spPr/>
        <p:txBody>
          <a:bodyPr/>
          <a:lstStyle/>
          <a:p>
            <a:endParaRPr lang="en-US" dirty="0"/>
          </a:p>
        </p:txBody>
      </p:sp>
    </p:spTree>
    <p:extLst>
      <p:ext uri="{BB962C8B-B14F-4D97-AF65-F5344CB8AC3E}">
        <p14:creationId xmlns:p14="http://schemas.microsoft.com/office/powerpoint/2010/main" val="1476706855"/>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https://www.cpureport.com/wp-content/uploads/2014/06/chat-app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702745">
            <a:off x="5486400" y="1473200"/>
            <a:ext cx="2775435" cy="2639933"/>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itle 4"/>
          <p:cNvSpPr>
            <a:spLocks noGrp="1"/>
          </p:cNvSpPr>
          <p:nvPr>
            <p:ph type="title"/>
          </p:nvPr>
        </p:nvSpPr>
        <p:spPr/>
        <p:txBody>
          <a:bodyPr>
            <a:normAutofit/>
          </a:bodyPr>
          <a:lstStyle/>
          <a:p>
            <a:r>
              <a:rPr lang="en-US" dirty="0"/>
              <a:t>When developing your messages consider several </a:t>
            </a:r>
            <a:r>
              <a:rPr lang="en-US" dirty="0" smtClean="0"/>
              <a:t>principles</a:t>
            </a:r>
            <a:endParaRPr lang="en-US" dirty="0"/>
          </a:p>
        </p:txBody>
      </p:sp>
      <p:sp>
        <p:nvSpPr>
          <p:cNvPr id="3" name="Text Placeholder 2"/>
          <p:cNvSpPr>
            <a:spLocks noGrp="1"/>
          </p:cNvSpPr>
          <p:nvPr>
            <p:ph type="body" sz="quarter" idx="4294967295"/>
          </p:nvPr>
        </p:nvSpPr>
        <p:spPr>
          <a:xfrm>
            <a:off x="533400" y="1504950"/>
            <a:ext cx="5181600" cy="3298825"/>
          </a:xfrm>
        </p:spPr>
        <p:txBody>
          <a:bodyPr>
            <a:noAutofit/>
          </a:bodyPr>
          <a:lstStyle/>
          <a:p>
            <a:pPr marL="285750" lvl="1">
              <a:spcBef>
                <a:spcPts val="0"/>
              </a:spcBef>
              <a:spcAft>
                <a:spcPts val="600"/>
              </a:spcAft>
              <a:buFont typeface="Wingdings" charset="2"/>
              <a:buChar char="q"/>
            </a:pPr>
            <a:r>
              <a:rPr lang="en-US" sz="1600" dirty="0"/>
              <a:t>Keep it simple</a:t>
            </a:r>
          </a:p>
          <a:p>
            <a:pPr marL="285750" lvl="1">
              <a:spcBef>
                <a:spcPts val="0"/>
              </a:spcBef>
              <a:spcAft>
                <a:spcPts val="600"/>
              </a:spcAft>
              <a:buFont typeface="Wingdings" charset="2"/>
              <a:buChar char="q"/>
            </a:pPr>
            <a:r>
              <a:rPr lang="en-US" sz="1600" dirty="0"/>
              <a:t>Let the objectives drive the message</a:t>
            </a:r>
          </a:p>
          <a:p>
            <a:pPr marL="285750" lvl="1">
              <a:spcBef>
                <a:spcPts val="0"/>
              </a:spcBef>
              <a:spcAft>
                <a:spcPts val="600"/>
              </a:spcAft>
              <a:buFont typeface="Wingdings" charset="2"/>
              <a:buChar char="q"/>
            </a:pPr>
            <a:r>
              <a:rPr lang="en-US" sz="1600" dirty="0"/>
              <a:t>Remember interests and values</a:t>
            </a:r>
          </a:p>
          <a:p>
            <a:pPr marL="285750" lvl="1">
              <a:spcBef>
                <a:spcPts val="0"/>
              </a:spcBef>
              <a:spcAft>
                <a:spcPts val="600"/>
              </a:spcAft>
              <a:buFont typeface="Wingdings" charset="2"/>
              <a:buChar char="q"/>
            </a:pPr>
            <a:r>
              <a:rPr lang="en-US" sz="1600" dirty="0"/>
              <a:t>Think about what your audience:</a:t>
            </a:r>
          </a:p>
          <a:p>
            <a:pPr marL="589213" lvl="2" indent="-285750">
              <a:spcBef>
                <a:spcPts val="0"/>
              </a:spcBef>
              <a:spcAft>
                <a:spcPts val="600"/>
              </a:spcAft>
              <a:buFont typeface="Wingdings" charset="2"/>
              <a:buChar char="§"/>
            </a:pPr>
            <a:r>
              <a:rPr lang="en-US" sz="1600" dirty="0"/>
              <a:t>Already knows</a:t>
            </a:r>
          </a:p>
          <a:p>
            <a:pPr marL="589213" lvl="2" indent="-285750">
              <a:spcBef>
                <a:spcPts val="0"/>
              </a:spcBef>
              <a:spcAft>
                <a:spcPts val="600"/>
              </a:spcAft>
              <a:buFont typeface="Wingdings" charset="2"/>
              <a:buChar char="§"/>
            </a:pPr>
            <a:r>
              <a:rPr lang="en-US" sz="1600" dirty="0"/>
              <a:t>Wants</a:t>
            </a:r>
          </a:p>
          <a:p>
            <a:pPr marL="589213" lvl="2" indent="-285750">
              <a:spcBef>
                <a:spcPts val="0"/>
              </a:spcBef>
              <a:spcAft>
                <a:spcPts val="600"/>
              </a:spcAft>
              <a:buFont typeface="Wingdings" charset="2"/>
              <a:buChar char="§"/>
            </a:pPr>
            <a:r>
              <a:rPr lang="en-US" sz="1600" dirty="0"/>
              <a:t>Needs to know</a:t>
            </a:r>
          </a:p>
          <a:p>
            <a:pPr marL="589213" lvl="2" indent="-285750">
              <a:spcBef>
                <a:spcPts val="0"/>
              </a:spcBef>
              <a:spcAft>
                <a:spcPts val="600"/>
              </a:spcAft>
              <a:buFont typeface="Wingdings" charset="2"/>
              <a:buChar char="§"/>
            </a:pPr>
            <a:r>
              <a:rPr lang="en-US" sz="1600" dirty="0"/>
              <a:t>Is already doing</a:t>
            </a:r>
          </a:p>
          <a:p>
            <a:pPr marL="285750" lvl="1">
              <a:spcBef>
                <a:spcPts val="0"/>
              </a:spcBef>
              <a:spcAft>
                <a:spcPts val="600"/>
              </a:spcAft>
              <a:buFont typeface="Wingdings" charset="2"/>
              <a:buChar char="q"/>
            </a:pPr>
            <a:r>
              <a:rPr lang="en-US" sz="1600" dirty="0"/>
              <a:t>Seek input and feedback from the audience (or somebody who understand them well)</a:t>
            </a:r>
          </a:p>
        </p:txBody>
      </p:sp>
      <p:sp>
        <p:nvSpPr>
          <p:cNvPr id="7" name="AutoShape 2" descr="data:image/jpeg;base64,/9j/4AAQSkZJRgABAQAAAQABAAD/2wCEAAkGBxAPDxAPDQ0PDQ0NDw0MDQwNDw8MDQ0NFBEWFhQRFBUYHCggGBolGxQUITEiJSksLi4uFx8zODMsNygtLisBCgoKDg0OGhAQGiwkHBwsLCwsLCwsLSwsLCwsLCwsLCwsLCwtLCwsLCwsLCwsLCwsLCwsLCwsLCwsLCwsLDIsLP/AABEIAMAA8AMBEQACEQEDEQH/xAAbAAACAgMBAAAAAAAAAAAAAAAAAgMFAQQGB//EAEMQAAIBAgIGBgYHBgUFAAAAAAABAgMEBREGEiExQVEHEzJxcsEiNGGBkbEUFUJzg7LCI0NSgqHRRFOS4eIzYmNk0v/EABsBAQACAwEBAAAAAAAAAAAAAAABAgQFBgMH/8QAOREBAAIBAgIHBQcDBAMBAAAAAAECAwQRBTESITNBUXGRBhMiMqEUFUJSU2GBFtHhI0NiscHw8TT/2gAMAwEAAhEDEQA/APcQAAAAAAAAAAAAADVvcQp0Uuslk3uitsn7jG1GrxYI+OXth098vywr5aS0eEaj/lX9zBnjODuifRlxw3L4wilpRT4Uqj+CPOeN4+6srxwu/faEb0qXCg/fJLyKTxuO6n1X+6p77/RHLSmXCgvfP/YpPG792OPX/C0cKr33+iKWk9XhSgve2U++c35YXjheP80kekld7lTXub8ys8X1HhC33bh/cv19cP7cF3Q/3POeK6me+PRP2DBHdPqx9b3D/e/CKPOeJaqfxfRP2PDH4SvEa7315+7JHnOu1M/jlMabDH4YbNDHK1PttVYra09kmu898XFtRj+b4o+rxvocV+XVLpbS5jVhGpB5xks1/Y6bDmrlpF68pajLjtjvNLc4THq8wAAAAAAAAAAAAAAAAAAAAAMDhbus6k5Tlvk37lwRxOoyzlyzeXS4qRSkVhryPF6wiYXLmSsxmSbMZhLKZIeLIlSYTRZV5ydBBLl+hLuY2Wx/NC80Dm3bSze6rJL4I6Xg3YTH7tbxqsRnjbwdKbdpwAAAAAAAAAAAAAAAAAAAABiW5kSQ4PV9nF/M4aecun3K4Pk/gVTEwilB8g9ImEUkTC8SVolJSUsokPFkSrKWMiqkwbWGyuyO5l6Eu5kr44+KF/oB6tP72XyR0fBuxnzavjfbx5OnNu0wAAAAAAAAAAADjsd06hRm6drRVzKLalOU+rpJ8k8m2YmXVRWdqxu3mj4JfNXp5J6MT/MqWXSFecLW3X4s3+k8fttvBsI9nsP559I/uhlp9fcKVtH3zkR9sv4QvHANP+aUctO8Q/8AXX4cn5kfbMn7LxwDS+NkM9OMRf72gu6j/wAiv2vI9I4FpI8fVrT0zxF/4mC7qK/uR9qy+K8cF0cfhn1Qy0vxF/4xrupxXmR9py+K0cI0cfg+pJaT4g999V9yiiPtGTxXjhekj/bhoO9rvfcVf9Ri+5x+DKjT4vyww6tR761V/wA7J91Twhb3OOPwwxk3vnUffNk9Cvgt0KeEDqlxcn3ykT0Y8E9GPA0IOO2nOcH7JPJkWpW3OETWs84WGHYzJTVKu01LZGpuafJmDm0/R66sXNpazXpU6pjuX+ZiNcZMlBkyEbGTCuxbh+hLuC1I+KFtoviVO0sKtas8oRqvYtrlLJZJe06HhE7YJn92k9oc1cWSLW7oaU+kjPsWf+qpl8kbL3v7OOtxi/dT6/4QT6Qq77NvTj3ylLyK+9l424vm7qwjlpzdPjRj3Rz8yJy2eFuK6ueW3ohlpZdy/fpeGKRHvLeLHtxDVz+L6IamOXUu1cVPc8iOlbxY9tXqLc8kpbLFKyltr1Mtv2iN5Y982eOuLz6u40XxV3NOWs9adJqLlzT3M98VptHW6rg2syajDMZfmr1b+K6PVuABSaY3sqFnUlB5SnlTTXDW3/0zPHPfo0mYZ/DMMZtTWs8ufo8oUclkuBqXdFZCYKyFisJJIJRSQEbCAmAwGUwk6YDIJMghQaRTynHLZsz956Ujdiai/RmHWWmOZ04NwbepHN573kae9NrTEMf3Uc5lN9cv/L/qIw3tyifRWa4o53iP5gfXMv8ALXxf9j1ros9uVLekvG2XS155a+sD65qcKa+LPavCtZblit6PC2u4fXnnr6wzHFpy9GUYqL2Nnt9x66Y6sUvC3GOF06/fwMYunKxp0aPp1FcyqShtWUNVZP5m64fwbWY8PRtTad/GHIe0XFNJq7191feI8HPKlc/wpexNZmZbhWqj8P1cxOTCStCqts1LLnwMTLpc2KN71mITW9J5I6U8mY60rGMY/wARRSZb9q845Z55bC1Z6mJmjaW5Q3+5/Is8LcnY9HPYuPHS/Kz2w97ovZ/5cnnDsT3dChldU1sdSCfJyR5TnxxO02j1Wilp7nNae3MJWeUZxk+shsTTfEx9Rmx2ptW0TLbcGraNVG8d0vOWYDsCshYrCSMhaCsJRTQEUggqJQZEJMgkyYDphJkBR4/214PMzNNylrNd81WhbXVTLLXlktiWe5HfaGK+5r1Ryjuh8u1+/wBov1zznvlt0q0nvk/ibOu3/sNdNInmurDbKOe3ai2WNonZhZKV25L5QXJfAwN5YnRjwMl7EQbQdEAlBPf8eKETsNa8ppau5ayyknuz5+8vT4omJ61J6utzmKW6pTTivRntXsfFHMcQ0VMOTesdVmZp805K9fOC0p7Nxr+hXwLTPi2aVw1u2dxMRHg8b13WmH1m5LbwfyIt8ssS9dnfdHPYuPHT/KymHlLpeAfLk84dDjFVqKinlrt5tb8lwMDjGotiwxFeqbdTqdNSLW3nuVKguSOR2bBTaWRX0bcv+pDzMzQR/rR5M7h3bx5OOZvHRFZCSMLFZCYIwsSQEMgghIymQMoJMgHTAZMJUmPdv+TzMzTcpazXfNVW2259533D+xr5Q+X8Q/8A0X85bdDzNnVgSvsO7Ue9FsvKWDk5OgNewzIhBkQMoCuxqWXV9zMjTRvuvSFHiNTOCz4S2Gv43SPcxP7vbFWItvCGk9hy5aEwh5y38Kl6a9/yK3+WXhljqeldHXYuPHT/ACs88PKW/wDZ/wCXJ5x/0vca/d98vI1HHvkp5y6zSc5VpzTNU2lnq34kPMzNB20M3h3bx5OOZu3RQRkLQVhMEZC0FYWJICKQETJQwmEGTISZBJkwGTApcefpfyeZmaXlLW6/nCttuyd/oOxr5Q+Xa/t7+ctuhvNlVgSv8O7Ue9Fs3KWFk5OgRr2GdEIZIGUQK3HN9Pwy+ZlaXvelFBiXYXiRgcb7CPNkYvmQUnsOVktDYjIh5TDfwp/tF7/kVv8ALLwy8npvR12Ljx0/ysph5S3vs/8AJk84/wCl5jf2O+Xkajj3Z083WaTnKtRzLNU+lfq34kPMzdB20M7h3bx5S45m8dDBWVWIwmCshYjCxGEo5BCGQQUlDKYDJkJMmEmTApsffpLweZmaXlLV8Q51V1t2Tv8AQdjXyh8v1/b385bdA2VWDK/w7tR70WzcpYWTk6FGvYZkQgxAyiEqzHN9Pwv5mVpe9eiorWFa4Wpb0Z1pp6zjTWs1Hma/jnYR5svT0ta21Y3ale0q0JdXXpTpVMs9SpFxeXM5VOWlqTtaDUs3sS9pE9Tws6DRzBa9dOrSpynFNwTSzWsUtPSjqR9lzZY3pWZh6nopg7tKLjNp1akteeW5ckXx16MOl4bpJ02La3zT1ynxzdDvl5Gk492dPNvdJzlWI5lmqjSr1b8SHmZmg7aGZw/t4/lx7N66GCMhaCshYjCxGQkrCyOQQhmESjZKBmAyYDJkJMmEqbHu0vB5mbpeUtVxHnVoWvZO+0HZV8ofMNd29/OW3QNlRgy6DDe1HvRbNylg5HQo1zEMiEMoBkQlV45vp+F/MytLylei+6L/AFur9z+pGBxvsK+bccI7afJ32OYHQvafV3FNSyz1ZrZOD5pnLN7mwUyxtaHlmM6G3FjVUop3Fu3kqsI+lFPhOJS0dTndZoL4o3jrh13RpGcI16coSitaM03FxXFMpiZXBr23vWYnbqduezeqvHN0O+XkaHj3Z082XpPmlVo5lnKnSn1Z+OHmZmg7aGbw/t4/lx8jeuggrIWIyFiMJKyFiMLI5BCKQQiZKCpgNmBlMB0yEqfHe0vB5mbpOUtXxHnVpWnZPoGg7KvlD5fru3t5y3KCNlSGBMr7De1HvQzcpYeTk6E1zEMQgyISZECqx3fT8L+Zl6XlK9F90X+t1fuf1IwON9hXzbjhHaz5PUDlnRAAAANHFqLlBNLNwbbS5Gq4vprZsPwc69bI094rbr71Kpx5o5BsFVpV6s/HDzMzQdtDN4f28OPZvXQwRkLEZCxWEkZCxGEo5ARyCEUiUI2BlMDKYDoJVOO7/wCTzMzScpariXOrUs4+ifQ9BT/RrP7Q+Xa6f9e3nLcpGxqwZXuGL0o96K5uUsPI6FGuYpiEMohJkQhVY7vp+F/MytLyl6UX3Rd63V+5/UYPG+xr5txwjtbeT1A5Z0QAAAAA0sQpwUJS1I6z2J5LPNmDrppjwWvMRvs9cW82iHKaQKMqEoOXpvJ0475SkuCRyOkma5azENzp8sYskXnk4p+1NNbGnsafJnQuniYmN4IyFyMhYrCSMhaCMLI5BCNhCKRKETAEwg0QlPTiQmFFjNXWqNR2pLU/ubPQ4bW6o52aLiuetZ3nlWGKMMopH0jDj93jinhD5dmydO838ZbdvRbPeI25se1nQYfR9OPs2sx81vhlh3nqXKMJjmQQZEJMiEKrHe1T8L+ZlaXlL0ovei71ur9z+owON9jXzbnhHa28nqBy7oQAAAABFcUI1I6ss8t+x5M8c+CmanQvHUtS81neGtaYTRpSc4QzqP7cm5SXc3uKYdJhw/JVa+W1ucq/G9FLe7lrvWpVXvqUnquXetzL5MFL9cszS8Tz6eOjWd48Jcvj2h9K0oSrq6rTcclGE1DVk292xGLl01aVmd240XF82ozRjmsbS5JmE6IrCWrcXMY733cW+5F8eK152iETeIR0etlteUI8E1nI3+m9nMuWOle3Rjy62Hk19aTtHWixCrKjDXclLaklllmZP9LT+r9HjPE9vwqt4zL+BfET7K2/V+h96f8AH6tyzryqxcklHJ5ZbyseyuSeWWPT/LUa72qppMkUtimd435wzcNwyz258tg/pXN+rHpP92LX21wz/s29YRxq58CP6Vz/AKlfSf7vSPbLT/pW9YTU5tvJRzbKz7Lan9SvpP8Adb+stLHXOO3rDe6mWWSyTfHkWx+zGTf48kfxDGze2+HbbHit/Mwho4PDe22+Z0Wi0GLSdcddvFyPEeNZtXO09VfD+6f6rjwb+Bsvfz4NTOWW1b4av4n8Dzvnl52yrGhRUN3He2Y1rTbm8JtMpkUVMiAyIGQhVY92qfhfzMvS8pelF90XetVfuV+Y1/G+xr5tzwjtbeT085d0IAAAAAAAAA4rpKusoUKK+3KVV90di+Zh6y3wxDoOAYt8lsnhG3q89r14wTcmklvzeSRr9nU7xDbwLAbvEdtCHU0ON1Wi1F+CP2jLwaeLdctdq+J4cEbTO8+Ef+W9pPo3RsJ0IU3KpUnTnKpWqbZSkmt3LezruCYKdG1tuuJhqsWuyamLTbqjuiFMzfrK3GbKdZQUGvRbbT2e8lExugtMCS21Za3/AGx3e9jdOyxVJR2RSistiRaOTi/aOJjU1nxq17y3lKUck2snuLV272ipeIhmnZy3arLdOsJnLHisrezUF7XvZj3ybyx75ZsnVJHnNpec2SKKK7q7pFErujdJFFZVk6IGUQgyIDEIZRAqse7VPwv5mXpeUvSi+6LvWq33K/MYHHOxr5tzwjtbeT085d0IAAAAAAAAAo9IdGqV84SqTqU5U81nTaWtF8Hn3Hjlw1ybb9zP0XEcmkiYpETv4q+y6PrGnUVScJ13HbGNaWtBPnq7iK6elXpm4tqMkbb7eTq4xSSSSSSySWxJHu1kzu886Tf+vb/d1PzI6LgvZ384bbh3y2/hxuRumx2GQTsMgbMNcQ0fHeHW1WGLY/np9Y8GxTS4HnL53adp2nqlIiqu8GyCWUiAyRCEkUVmVZk6KoZQSZEIMiBkhBkQKXHKi6xLPsxS95m6Wvwb+L2xx1Ot6KrN517j7Po0YPm9rl5Go47ljamPv5t7wjFO9r/w9EOdbsAAAAAAAAAAAAAeedJi/b2/3VT8yOi4L2d/OG44Z8tvOHHG5bIAAGGAjXIsxM2jw5J3vSJn94LrPmTtDDtwjRW54oZVWXMjow8LcC0M/wC39ZMq8uZHQq8bezehnlEx/J1dT5ke7q8Ley2lnla0N7RRSvrypayl1ShT6xVIrWb9mRha3JGnx9OI362v1Ps5jxx8OSfR1txoVVjFuncRqNbVCUNXW9meew11OK0mdrV2/lrr8FvEb0vv/DnJwlCThOLhOOyUJbGmbKJi0bxO8S096Wpaa2jaYCIUPFECunjdCMnGUmnFtPYe/wBnvtuvGK08oXOHWde5pqrb0ZTpS7NTNLW7jDyZsWO3RvbrZGPQZ7xvFepLZaC3FWedxqUIN5yefWVGuSIycXxY67Y+ufSGfh4Vln5+qHoeH2VO3pxpUY6sILJLzftOcy5bZbze89cugx4646xWvKGyea4AAAAAAAAAAAAA4TpLtZZ0K2XoRU6Unyk2ms/gzfcFyR8VO/m23DLx8Ve+XDs3jasEoAGGBhkhGWQUI2ZCOiAbLvospOWKXM0s406CjJ8nJ7F/Rmp41MRgrHjLV656+cu1isxrBKV1H0vRqRXoVY9pd/NGVptXfBPVy8GJqtHj1Fdrc+6XA4jh1W2nqVlv7FRdifdyfsN/hz0zV6VPTvhyup0uTT22vy8e5rx2HpLHcnj1DVrz5Set8TYYrdLHDNwT8L0zolutaznR40ajy8MlmvkznON4ujmraPxQ33DcnSpNfCXcmlbIAAAAAAAAAAAAAAABFc28KsJQqRU4SWUoyWaaLUvalotWdphNbTWd4criOhdlTp1Kv7WChGU8lPYslu2m2w8V1FrRXqnf9mfj12aZiu7zpHRt2e2ozqzVOjCVWo/swWeXe+BW96469K87Q875K0je0uvw3o/qSjrXNfq5PLKnSWtq97e80+bjNYnbHXePGWuvxLafghsS6Oo8Lufvgn5nnHG5/JHqr952/Khl0cPhe/Gl/wAi8ccj9P6/4T95f8fqjfRvU4XsffRf/wBF/v2n6f1/wn7yj8v1JLo5r8Lum/wpL9RP35j/ACT6/wCE/eVfy/U1Do5qt/tLuEY/+Om9b3ZvYRbjdIj4adf7yW4lXb4a9bsNHsAoWFJ0reL9J61SpLbOpLnJml1Wqyai/Sv/APGsyZbZJ3stTGeYAhu7WFaDhVipwlvT+aL48lsdulWdpUyY65K9G0bxLhcc0enbZzhnVoc986fi5r2m+02trm6rdVv+3Ma3hlsPxU66/WHFaRxjKUJJptxyeW3cbnSb7TEsLBfbd0/RQ5Rr14qL6uVOLlLJqKkm8vmzWcdis46z3xLc8JtM5LeEw9OOYb4AAAAAAAAAAABjMA1gMa6Aw6iAqdJ6VSva1KVDJ1J5JJvLNZ7VmZWiy0x5ovflD30160yRa3KHIYboPOTTu60YQWX7KjtnL2OXA22fjNYjbDXr8Z/sz83Eu7HH8u2w62oW0NShTjTjxy3vvfE0mXNky26V53lrL3ted7S2vpKPJQfSUAfSUBn6QgM9egM9egM9cgDrUBnrEBnXQBmgNRYXbp59RSzzzz1I7z2+0ZdtulPq8Y0+KJ3isNqnTjFZRiorlFJI8ptM85esViORyEgAAAAAAAMMBJSAjlNgQzqsCGVdgRSuGBFK5YEUrpgRu7YCu8fMBXe+0BfpvtAx9NfMDP058wGV8+YDK+fMCRXrAkjeASRuwJI3QEsbkCWNwBLGsBLGoA6kBnMDIAAAAABjIDDgBHKmBDOiBrztwNapbMDXnasDXnayAhlayAjdtIBHbyAXqJAHUyAyqcgGUGA6iwHWYEiYEkZASxqATQqATwqgTQqgTQqgSxqASKYDpgZAAAAAAADGQGNRAYdJAK6KAw7dAK7VAK7NAK7FcgFdhHkArw9cgFeHIBHhqAR4cBG8PAR2LAX6GwMq2YDRt2BLGgwJoUWBNCkBLGmBIoAOkBkAAAAAAAAAAAAAAAAAAAAAAADIDGQGNRAY6tAHVIA6pAHVoDOqgM5AZAAAAA//2Q=="/>
          <p:cNvSpPr>
            <a:spLocks noChangeAspect="1" noChangeArrowheads="1"/>
          </p:cNvSpPr>
          <p:nvPr/>
        </p:nvSpPr>
        <p:spPr bwMode="auto">
          <a:xfrm>
            <a:off x="1262254" y="-110547"/>
            <a:ext cx="233243" cy="233244"/>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69973" tIns="34986" rIns="69973" bIns="34986" numCol="1" anchor="t" anchorCtr="0" compatLnSpc="1">
            <a:prstTxWarp prst="textNoShape">
              <a:avLst/>
            </a:prstTxWarp>
          </a:bodyPr>
          <a:lstStyle/>
          <a:p>
            <a:endParaRPr lang="en-US" sz="1377"/>
          </a:p>
        </p:txBody>
      </p:sp>
    </p:spTree>
    <p:extLst>
      <p:ext uri="{BB962C8B-B14F-4D97-AF65-F5344CB8AC3E}">
        <p14:creationId xmlns:p14="http://schemas.microsoft.com/office/powerpoint/2010/main" val="1144388127"/>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533400" y="1676401"/>
            <a:ext cx="8001000" cy="2819400"/>
          </a:xfrm>
        </p:spPr>
        <p:txBody>
          <a:bodyPr/>
          <a:lstStyle/>
          <a:p>
            <a:endParaRPr lang="en-US"/>
          </a:p>
        </p:txBody>
      </p:sp>
      <p:sp>
        <p:nvSpPr>
          <p:cNvPr id="6" name="Title 5"/>
          <p:cNvSpPr>
            <a:spLocks noGrp="1"/>
          </p:cNvSpPr>
          <p:nvPr>
            <p:ph type="title"/>
          </p:nvPr>
        </p:nvSpPr>
        <p:spPr/>
        <p:txBody>
          <a:bodyPr>
            <a:normAutofit fontScale="90000"/>
          </a:bodyPr>
          <a:lstStyle/>
          <a:p>
            <a:r>
              <a:rPr lang="en-CA" dirty="0"/>
              <a:t>…but we know that setting goals is only the beginning – next comes the even tougher part</a:t>
            </a:r>
            <a:br>
              <a:rPr lang="en-CA" dirty="0"/>
            </a:br>
            <a:endParaRPr lang="en-US" dirty="0"/>
          </a:p>
        </p:txBody>
      </p:sp>
      <p:sp>
        <p:nvSpPr>
          <p:cNvPr id="7" name="Text Placeholder 2"/>
          <p:cNvSpPr txBox="1">
            <a:spLocks/>
          </p:cNvSpPr>
          <p:nvPr/>
        </p:nvSpPr>
        <p:spPr>
          <a:xfrm>
            <a:off x="4553654" y="4328748"/>
            <a:ext cx="3347041" cy="306238"/>
          </a:xfrm>
          <a:prstGeom prst="rect">
            <a:avLst/>
          </a:prstGeom>
        </p:spPr>
        <p:txBody>
          <a:bodyPr wrap="square" lIns="0" tIns="0" rIns="0" bIns="0">
            <a:spAutoFit/>
          </a:bodyPr>
          <a:lstStyle>
            <a:lvl1pPr marL="0" indent="0" algn="l" rtl="0" fontAlgn="base">
              <a:spcBef>
                <a:spcPct val="20000"/>
              </a:spcBef>
              <a:spcAft>
                <a:spcPct val="0"/>
              </a:spcAft>
              <a:buNone/>
              <a:defRPr sz="1600" baseline="0">
                <a:solidFill>
                  <a:schemeClr val="tx1"/>
                </a:solidFill>
                <a:latin typeface="Tahoma" pitchFamily="34" charset="0"/>
                <a:ea typeface="+mn-ea"/>
                <a:cs typeface="+mn-cs"/>
              </a:defRPr>
            </a:lvl1pPr>
            <a:lvl2pPr marL="177800" indent="-177800" algn="l" rtl="0" fontAlgn="base">
              <a:spcBef>
                <a:spcPct val="20000"/>
              </a:spcBef>
              <a:spcAft>
                <a:spcPct val="0"/>
              </a:spcAft>
              <a:buClr>
                <a:schemeClr val="tx2"/>
              </a:buClr>
              <a:buSzPct val="125000"/>
              <a:buFont typeface="Tahoma" pitchFamily="34" charset="0"/>
              <a:buChar char="▪"/>
              <a:defRPr sz="1600" baseline="0">
                <a:solidFill>
                  <a:schemeClr val="tx1"/>
                </a:solidFill>
                <a:latin typeface="Tahoma" pitchFamily="34" charset="0"/>
                <a:cs typeface="+mn-cs"/>
              </a:defRPr>
            </a:lvl2pPr>
            <a:lvl3pPr marL="463550" indent="-285750" algn="l" rtl="0" fontAlgn="base">
              <a:spcBef>
                <a:spcPct val="20000"/>
              </a:spcBef>
              <a:spcAft>
                <a:spcPct val="0"/>
              </a:spcAft>
              <a:buClr>
                <a:schemeClr val="tx2"/>
              </a:buClr>
              <a:buSzPct val="120000"/>
              <a:buFont typeface="Tahoma" pitchFamily="34" charset="0"/>
              <a:buChar char="–"/>
              <a:defRPr sz="1600" baseline="0">
                <a:solidFill>
                  <a:schemeClr val="tx1"/>
                </a:solidFill>
                <a:latin typeface="Tahoma" pitchFamily="34" charset="0"/>
                <a:cs typeface="+mn-cs"/>
              </a:defRPr>
            </a:lvl3pPr>
            <a:lvl4pPr marL="627063" indent="-163513" algn="l" rtl="0" fontAlgn="base">
              <a:spcBef>
                <a:spcPct val="20000"/>
              </a:spcBef>
              <a:spcAft>
                <a:spcPct val="0"/>
              </a:spcAft>
              <a:buClr>
                <a:schemeClr val="tx2"/>
              </a:buClr>
              <a:buSzPct val="120000"/>
              <a:buFont typeface="Tahoma" pitchFamily="34" charset="0"/>
              <a:buChar char="▫"/>
              <a:defRPr sz="1600" baseline="0">
                <a:solidFill>
                  <a:schemeClr val="tx1"/>
                </a:solidFill>
                <a:latin typeface="Tahoma" pitchFamily="34" charset="0"/>
                <a:cs typeface="+mn-cs"/>
              </a:defRPr>
            </a:lvl4pPr>
            <a:lvl5pPr marL="736600" indent="-109538" algn="l" rtl="0" fontAlgn="base">
              <a:spcBef>
                <a:spcPct val="20000"/>
              </a:spcBef>
              <a:spcAft>
                <a:spcPct val="0"/>
              </a:spcAft>
              <a:buClr>
                <a:schemeClr val="tx2"/>
              </a:buClr>
              <a:buSzPct val="89000"/>
              <a:buFont typeface="Tahoma" pitchFamily="34" charset="0"/>
              <a:buChar char="-"/>
              <a:defRPr sz="1600" baseline="0">
                <a:solidFill>
                  <a:schemeClr val="tx1"/>
                </a:solidFill>
                <a:latin typeface="Tahoma" pitchFamily="34" charset="0"/>
                <a:cs typeface="+mn-cs"/>
              </a:defRPr>
            </a:lvl5pPr>
            <a:lvl6pPr marL="2464046" indent="-224004" algn="l" rtl="0" fontAlgn="base">
              <a:spcBef>
                <a:spcPct val="20000"/>
              </a:spcBef>
              <a:spcAft>
                <a:spcPct val="0"/>
              </a:spcAft>
              <a:buChar char="»"/>
              <a:defRPr sz="2000">
                <a:solidFill>
                  <a:schemeClr val="tx1"/>
                </a:solidFill>
                <a:latin typeface="+mn-lt"/>
                <a:cs typeface="+mn-cs"/>
              </a:defRPr>
            </a:lvl6pPr>
            <a:lvl7pPr marL="2912055" indent="-224004" algn="l" rtl="0" fontAlgn="base">
              <a:spcBef>
                <a:spcPct val="20000"/>
              </a:spcBef>
              <a:spcAft>
                <a:spcPct val="0"/>
              </a:spcAft>
              <a:buChar char="»"/>
              <a:defRPr sz="2000">
                <a:solidFill>
                  <a:schemeClr val="tx1"/>
                </a:solidFill>
                <a:latin typeface="+mn-lt"/>
                <a:cs typeface="+mn-cs"/>
              </a:defRPr>
            </a:lvl7pPr>
            <a:lvl8pPr marL="3360064" indent="-224004" algn="l" rtl="0" fontAlgn="base">
              <a:spcBef>
                <a:spcPct val="20000"/>
              </a:spcBef>
              <a:spcAft>
                <a:spcPct val="0"/>
              </a:spcAft>
              <a:buChar char="»"/>
              <a:defRPr sz="2000">
                <a:solidFill>
                  <a:schemeClr val="tx1"/>
                </a:solidFill>
                <a:latin typeface="+mn-lt"/>
                <a:cs typeface="+mn-cs"/>
              </a:defRPr>
            </a:lvl8pPr>
            <a:lvl9pPr marL="3808072" indent="-224004" algn="l" rtl="0" fontAlgn="base">
              <a:spcBef>
                <a:spcPct val="20000"/>
              </a:spcBef>
              <a:spcAft>
                <a:spcPct val="0"/>
              </a:spcAft>
              <a:buChar char="»"/>
              <a:defRPr sz="2000">
                <a:solidFill>
                  <a:schemeClr val="tx1"/>
                </a:solidFill>
                <a:latin typeface="+mn-lt"/>
                <a:cs typeface="+mn-cs"/>
              </a:defRPr>
            </a:lvl9pPr>
          </a:lstStyle>
          <a:p>
            <a:pPr>
              <a:spcBef>
                <a:spcPts val="0"/>
              </a:spcBef>
            </a:pPr>
            <a:r>
              <a:rPr lang="en-US" sz="1990" dirty="0">
                <a:solidFill>
                  <a:srgbClr val="000000"/>
                </a:solidFill>
              </a:rPr>
              <a:t>“</a:t>
            </a:r>
          </a:p>
        </p:txBody>
      </p:sp>
      <p:sp>
        <p:nvSpPr>
          <p:cNvPr id="9" name="Rectangle 8"/>
          <p:cNvSpPr/>
          <p:nvPr/>
        </p:nvSpPr>
        <p:spPr>
          <a:xfrm>
            <a:off x="533400" y="1295400"/>
            <a:ext cx="8153400" cy="3394603"/>
          </a:xfrm>
          <a:prstGeom prst="rect">
            <a:avLst/>
          </a:prstGeom>
          <a:solidFill>
            <a:schemeClr val="accent4">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9973" tIns="68871" rIns="69973" bIns="68871" numCol="1" spcCol="0" rtlCol="0" fromWordArt="0" anchor="ctr" anchorCtr="0" forceAA="0" compatLnSpc="1">
            <a:prstTxWarp prst="textNoShape">
              <a:avLst/>
            </a:prstTxWarp>
            <a:noAutofit/>
          </a:bodyPr>
          <a:lstStyle/>
          <a:p>
            <a:pPr algn="ctr"/>
            <a:endParaRPr lang="en-US" sz="1071" b="1" dirty="0">
              <a:ln>
                <a:solidFill>
                  <a:srgbClr val="002776"/>
                </a:solidFill>
              </a:ln>
              <a:solidFill>
                <a:srgbClr val="7F7F7F"/>
              </a:solidFill>
              <a:cs typeface="Arial" pitchFamily="34" charset="0"/>
            </a:endParaRPr>
          </a:p>
        </p:txBody>
      </p:sp>
      <p:sp>
        <p:nvSpPr>
          <p:cNvPr id="11" name="Text Placeholder 2"/>
          <p:cNvSpPr txBox="1">
            <a:spLocks/>
          </p:cNvSpPr>
          <p:nvPr/>
        </p:nvSpPr>
        <p:spPr>
          <a:xfrm>
            <a:off x="1124091" y="3836306"/>
            <a:ext cx="2714134" cy="492443"/>
          </a:xfrm>
          <a:prstGeom prst="rect">
            <a:avLst/>
          </a:prstGeom>
        </p:spPr>
        <p:txBody>
          <a:bodyPr wrap="square" lIns="0" tIns="0" rIns="0" bIns="0">
            <a:spAutoFit/>
          </a:bodyPr>
          <a:lstStyle>
            <a:lvl1pPr marL="0" indent="0" algn="l" rtl="0" fontAlgn="base">
              <a:spcBef>
                <a:spcPct val="20000"/>
              </a:spcBef>
              <a:spcAft>
                <a:spcPct val="0"/>
              </a:spcAft>
              <a:buNone/>
              <a:defRPr sz="1600" baseline="0">
                <a:solidFill>
                  <a:schemeClr val="tx1"/>
                </a:solidFill>
                <a:latin typeface="Tahoma" pitchFamily="34" charset="0"/>
                <a:ea typeface="+mn-ea"/>
                <a:cs typeface="+mn-cs"/>
              </a:defRPr>
            </a:lvl1pPr>
            <a:lvl2pPr marL="177800" indent="-177800" algn="l" rtl="0" fontAlgn="base">
              <a:spcBef>
                <a:spcPct val="20000"/>
              </a:spcBef>
              <a:spcAft>
                <a:spcPct val="0"/>
              </a:spcAft>
              <a:buClr>
                <a:schemeClr val="tx2"/>
              </a:buClr>
              <a:buSzPct val="125000"/>
              <a:buFont typeface="Tahoma" pitchFamily="34" charset="0"/>
              <a:buChar char="▪"/>
              <a:defRPr sz="1600" baseline="0">
                <a:solidFill>
                  <a:schemeClr val="tx1"/>
                </a:solidFill>
                <a:latin typeface="Tahoma" pitchFamily="34" charset="0"/>
                <a:cs typeface="+mn-cs"/>
              </a:defRPr>
            </a:lvl2pPr>
            <a:lvl3pPr marL="463550" indent="-285750" algn="l" rtl="0" fontAlgn="base">
              <a:spcBef>
                <a:spcPct val="20000"/>
              </a:spcBef>
              <a:spcAft>
                <a:spcPct val="0"/>
              </a:spcAft>
              <a:buClr>
                <a:schemeClr val="tx2"/>
              </a:buClr>
              <a:buSzPct val="120000"/>
              <a:buFont typeface="Tahoma" pitchFamily="34" charset="0"/>
              <a:buChar char="–"/>
              <a:defRPr sz="1600" baseline="0">
                <a:solidFill>
                  <a:schemeClr val="tx1"/>
                </a:solidFill>
                <a:latin typeface="Tahoma" pitchFamily="34" charset="0"/>
                <a:cs typeface="+mn-cs"/>
              </a:defRPr>
            </a:lvl3pPr>
            <a:lvl4pPr marL="627063" indent="-163513" algn="l" rtl="0" fontAlgn="base">
              <a:spcBef>
                <a:spcPct val="20000"/>
              </a:spcBef>
              <a:spcAft>
                <a:spcPct val="0"/>
              </a:spcAft>
              <a:buClr>
                <a:schemeClr val="tx2"/>
              </a:buClr>
              <a:buSzPct val="120000"/>
              <a:buFont typeface="Tahoma" pitchFamily="34" charset="0"/>
              <a:buChar char="▫"/>
              <a:defRPr sz="1600" baseline="0">
                <a:solidFill>
                  <a:schemeClr val="tx1"/>
                </a:solidFill>
                <a:latin typeface="Tahoma" pitchFamily="34" charset="0"/>
                <a:cs typeface="+mn-cs"/>
              </a:defRPr>
            </a:lvl4pPr>
            <a:lvl5pPr marL="736600" indent="-109538" algn="l" rtl="0" fontAlgn="base">
              <a:spcBef>
                <a:spcPct val="20000"/>
              </a:spcBef>
              <a:spcAft>
                <a:spcPct val="0"/>
              </a:spcAft>
              <a:buClr>
                <a:schemeClr val="tx2"/>
              </a:buClr>
              <a:buSzPct val="89000"/>
              <a:buFont typeface="Tahoma" pitchFamily="34" charset="0"/>
              <a:buChar char="-"/>
              <a:defRPr sz="1600" baseline="0">
                <a:solidFill>
                  <a:schemeClr val="tx1"/>
                </a:solidFill>
                <a:latin typeface="Tahoma" pitchFamily="34" charset="0"/>
                <a:cs typeface="+mn-cs"/>
              </a:defRPr>
            </a:lvl5pPr>
            <a:lvl6pPr marL="2464046" indent="-224004" algn="l" rtl="0" fontAlgn="base">
              <a:spcBef>
                <a:spcPct val="20000"/>
              </a:spcBef>
              <a:spcAft>
                <a:spcPct val="0"/>
              </a:spcAft>
              <a:buChar char="»"/>
              <a:defRPr sz="2000">
                <a:solidFill>
                  <a:schemeClr val="tx1"/>
                </a:solidFill>
                <a:latin typeface="+mn-lt"/>
                <a:cs typeface="+mn-cs"/>
              </a:defRPr>
            </a:lvl6pPr>
            <a:lvl7pPr marL="2912055" indent="-224004" algn="l" rtl="0" fontAlgn="base">
              <a:spcBef>
                <a:spcPct val="20000"/>
              </a:spcBef>
              <a:spcAft>
                <a:spcPct val="0"/>
              </a:spcAft>
              <a:buChar char="»"/>
              <a:defRPr sz="2000">
                <a:solidFill>
                  <a:schemeClr val="tx1"/>
                </a:solidFill>
                <a:latin typeface="+mn-lt"/>
                <a:cs typeface="+mn-cs"/>
              </a:defRPr>
            </a:lvl7pPr>
            <a:lvl8pPr marL="3360064" indent="-224004" algn="l" rtl="0" fontAlgn="base">
              <a:spcBef>
                <a:spcPct val="20000"/>
              </a:spcBef>
              <a:spcAft>
                <a:spcPct val="0"/>
              </a:spcAft>
              <a:buChar char="»"/>
              <a:defRPr sz="2000">
                <a:solidFill>
                  <a:schemeClr val="tx1"/>
                </a:solidFill>
                <a:latin typeface="+mn-lt"/>
                <a:cs typeface="+mn-cs"/>
              </a:defRPr>
            </a:lvl8pPr>
            <a:lvl9pPr marL="3808072" indent="-224004" algn="l" rtl="0" fontAlgn="base">
              <a:spcBef>
                <a:spcPct val="20000"/>
              </a:spcBef>
              <a:spcAft>
                <a:spcPct val="0"/>
              </a:spcAft>
              <a:buChar char="»"/>
              <a:defRPr sz="2000">
                <a:solidFill>
                  <a:schemeClr val="tx1"/>
                </a:solidFill>
                <a:latin typeface="+mn-lt"/>
                <a:cs typeface="+mn-cs"/>
              </a:defRPr>
            </a:lvl9pPr>
          </a:lstStyle>
          <a:p>
            <a:pPr algn="r">
              <a:spcBef>
                <a:spcPts val="0"/>
              </a:spcBef>
            </a:pPr>
            <a:r>
              <a:rPr lang="en-US" dirty="0" smtClean="0">
                <a:solidFill>
                  <a:srgbClr val="000000"/>
                </a:solidFill>
                <a:latin typeface="Open Sans" charset="0"/>
                <a:ea typeface="Open Sans" charset="0"/>
                <a:cs typeface="Open Sans" charset="0"/>
              </a:rPr>
              <a:t>Sir </a:t>
            </a:r>
            <a:r>
              <a:rPr lang="en-US" dirty="0">
                <a:solidFill>
                  <a:srgbClr val="000000"/>
                </a:solidFill>
                <a:latin typeface="Open Sans" charset="0"/>
                <a:ea typeface="Open Sans" charset="0"/>
                <a:cs typeface="Open Sans" charset="0"/>
              </a:rPr>
              <a:t>David </a:t>
            </a:r>
            <a:r>
              <a:rPr lang="en-US" dirty="0" err="1">
                <a:solidFill>
                  <a:srgbClr val="000000"/>
                </a:solidFill>
                <a:latin typeface="Open Sans" charset="0"/>
                <a:ea typeface="Open Sans" charset="0"/>
                <a:cs typeface="Open Sans" charset="0"/>
              </a:rPr>
              <a:t>Brailsford</a:t>
            </a:r>
            <a:r>
              <a:rPr lang="en-US" dirty="0">
                <a:solidFill>
                  <a:srgbClr val="000000"/>
                </a:solidFill>
                <a:latin typeface="Open Sans" charset="0"/>
                <a:ea typeface="Open Sans" charset="0"/>
                <a:cs typeface="Open Sans" charset="0"/>
              </a:rPr>
              <a:t> </a:t>
            </a:r>
            <a:endParaRPr lang="en-US" dirty="0" smtClean="0">
              <a:solidFill>
                <a:srgbClr val="000000"/>
              </a:solidFill>
              <a:latin typeface="Open Sans" charset="0"/>
              <a:ea typeface="Open Sans" charset="0"/>
              <a:cs typeface="Open Sans" charset="0"/>
            </a:endParaRPr>
          </a:p>
          <a:p>
            <a:pPr algn="r">
              <a:spcBef>
                <a:spcPts val="0"/>
              </a:spcBef>
            </a:pPr>
            <a:r>
              <a:rPr lang="en-US" dirty="0" smtClean="0">
                <a:solidFill>
                  <a:srgbClr val="000000"/>
                </a:solidFill>
                <a:latin typeface="Open Sans" charset="0"/>
                <a:ea typeface="Open Sans" charset="0"/>
                <a:cs typeface="Open Sans" charset="0"/>
              </a:rPr>
              <a:t>Team </a:t>
            </a:r>
            <a:r>
              <a:rPr lang="en-US" dirty="0">
                <a:solidFill>
                  <a:srgbClr val="000000"/>
                </a:solidFill>
                <a:latin typeface="Open Sans" charset="0"/>
                <a:ea typeface="Open Sans" charset="0"/>
                <a:cs typeface="Open Sans" charset="0"/>
              </a:rPr>
              <a:t>Sky</a:t>
            </a:r>
          </a:p>
        </p:txBody>
      </p:sp>
      <p:sp>
        <p:nvSpPr>
          <p:cNvPr id="12" name="TextBox 11"/>
          <p:cNvSpPr txBox="1"/>
          <p:nvPr/>
        </p:nvSpPr>
        <p:spPr>
          <a:xfrm>
            <a:off x="685800" y="1751248"/>
            <a:ext cx="3276600" cy="1599925"/>
          </a:xfrm>
          <a:prstGeom prst="rect">
            <a:avLst/>
          </a:prstGeom>
          <a:noFill/>
        </p:spPr>
        <p:txBody>
          <a:bodyPr wrap="square" rtlCol="0">
            <a:spAutoFit/>
          </a:bodyPr>
          <a:lstStyle/>
          <a:p>
            <a:r>
              <a:rPr lang="en-US" sz="2449" b="1" dirty="0">
                <a:solidFill>
                  <a:srgbClr val="000000"/>
                </a:solidFill>
                <a:latin typeface="Open Sans" charset="0"/>
                <a:ea typeface="Open Sans" charset="0"/>
                <a:cs typeface="Open Sans" charset="0"/>
              </a:rPr>
              <a:t>“You don’t just sign up for the goal; </a:t>
            </a:r>
            <a:endParaRPr lang="en-US" sz="2449" b="1" dirty="0" smtClean="0">
              <a:solidFill>
                <a:srgbClr val="000000"/>
              </a:solidFill>
              <a:latin typeface="Open Sans" charset="0"/>
              <a:ea typeface="Open Sans" charset="0"/>
              <a:cs typeface="Open Sans" charset="0"/>
            </a:endParaRPr>
          </a:p>
          <a:p>
            <a:r>
              <a:rPr lang="en-US" sz="2449" b="1" dirty="0" smtClean="0">
                <a:solidFill>
                  <a:srgbClr val="000000"/>
                </a:solidFill>
                <a:latin typeface="Open Sans" charset="0"/>
                <a:ea typeface="Open Sans" charset="0"/>
                <a:cs typeface="Open Sans" charset="0"/>
              </a:rPr>
              <a:t>you </a:t>
            </a:r>
            <a:r>
              <a:rPr lang="en-US" sz="2449" b="1" dirty="0">
                <a:solidFill>
                  <a:srgbClr val="000000"/>
                </a:solidFill>
                <a:latin typeface="Open Sans" charset="0"/>
                <a:ea typeface="Open Sans" charset="0"/>
                <a:cs typeface="Open Sans" charset="0"/>
              </a:rPr>
              <a:t>sign up for the suffering too.”</a:t>
            </a:r>
          </a:p>
        </p:txBody>
      </p:sp>
      <p:pic>
        <p:nvPicPr>
          <p:cNvPr id="3" name="Picture 2"/>
          <p:cNvPicPr>
            <a:picLocks noChangeAspect="1"/>
          </p:cNvPicPr>
          <p:nvPr/>
        </p:nvPicPr>
        <p:blipFill>
          <a:blip r:embed="rId3"/>
          <a:stretch>
            <a:fillRect/>
          </a:stretch>
        </p:blipFill>
        <p:spPr>
          <a:xfrm>
            <a:off x="4219575" y="1587501"/>
            <a:ext cx="4314825" cy="2876550"/>
          </a:xfrm>
          <a:prstGeom prst="rect">
            <a:avLst/>
          </a:prstGeom>
        </p:spPr>
      </p:pic>
    </p:spTree>
    <p:extLst>
      <p:ext uri="{BB962C8B-B14F-4D97-AF65-F5344CB8AC3E}">
        <p14:creationId xmlns:p14="http://schemas.microsoft.com/office/powerpoint/2010/main" val="10970224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22506" b="12478"/>
          <a:stretch/>
        </p:blipFill>
        <p:spPr>
          <a:xfrm>
            <a:off x="0" y="-400050"/>
            <a:ext cx="9145216" cy="3657600"/>
          </a:xfrm>
          <a:prstGeom prst="rect">
            <a:avLst/>
          </a:prstGeom>
        </p:spPr>
      </p:pic>
      <p:sp>
        <p:nvSpPr>
          <p:cNvPr id="19465" name="Text Placeholder 6"/>
          <p:cNvSpPr txBox="1">
            <a:spLocks/>
          </p:cNvSpPr>
          <p:nvPr/>
        </p:nvSpPr>
        <p:spPr bwMode="auto">
          <a:xfrm>
            <a:off x="152400" y="3409950"/>
            <a:ext cx="8534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JM" b="1" dirty="0" smtClean="0">
                <a:solidFill>
                  <a:schemeClr val="accent3"/>
                </a:solidFill>
                <a:latin typeface="Open Sans"/>
                <a:cs typeface="Open Sans"/>
              </a:rPr>
              <a:t>Resist change. </a:t>
            </a:r>
          </a:p>
          <a:p>
            <a:pPr algn="ctr" eaLnBrk="1" hangingPunct="1"/>
            <a:r>
              <a:rPr lang="en-JM" b="1" dirty="0" smtClean="0">
                <a:solidFill>
                  <a:schemeClr val="accent3"/>
                </a:solidFill>
                <a:latin typeface="Open Sans"/>
                <a:cs typeface="Open Sans"/>
              </a:rPr>
              <a:t>Be acted on by change. </a:t>
            </a:r>
          </a:p>
          <a:p>
            <a:pPr algn="r" eaLnBrk="1" hangingPunct="1"/>
            <a:r>
              <a:rPr lang="en-JM" b="1" dirty="0" smtClean="0">
                <a:solidFill>
                  <a:schemeClr val="accent3"/>
                </a:solidFill>
                <a:latin typeface="Open Sans"/>
                <a:cs typeface="Open Sans"/>
              </a:rPr>
              <a:t>Lead </a:t>
            </a:r>
            <a:r>
              <a:rPr lang="en-JM" b="1" dirty="0">
                <a:solidFill>
                  <a:schemeClr val="accent3"/>
                </a:solidFill>
                <a:latin typeface="Open Sans"/>
                <a:cs typeface="Open Sans"/>
              </a:rPr>
              <a:t>change.</a:t>
            </a:r>
            <a:r>
              <a:rPr lang="en-JM" b="1" dirty="0" smtClean="0">
                <a:solidFill>
                  <a:schemeClr val="accent3"/>
                </a:solidFill>
                <a:latin typeface="Open Sans"/>
                <a:cs typeface="Open Sans"/>
              </a:rPr>
              <a:t>  </a:t>
            </a:r>
          </a:p>
        </p:txBody>
      </p:sp>
      <p:sp>
        <p:nvSpPr>
          <p:cNvPr id="7" name="Rectangle 6"/>
          <p:cNvSpPr/>
          <p:nvPr/>
        </p:nvSpPr>
        <p:spPr>
          <a:xfrm>
            <a:off x="-456592" y="-19050"/>
            <a:ext cx="10058400" cy="685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sz="2400" b="1" dirty="0" smtClean="0">
                <a:solidFill>
                  <a:schemeClr val="bg1"/>
                </a:solidFill>
                <a:latin typeface="Open Sans"/>
                <a:cs typeface="Open Sans"/>
              </a:rPr>
              <a:t>“Change </a:t>
            </a:r>
            <a:r>
              <a:rPr lang="en-JM" sz="2400" b="1" dirty="0">
                <a:solidFill>
                  <a:schemeClr val="bg1"/>
                </a:solidFill>
                <a:latin typeface="Open Sans"/>
                <a:cs typeface="Open Sans"/>
              </a:rPr>
              <a:t>is the only constant in life</a:t>
            </a:r>
            <a:r>
              <a:rPr lang="en-JM" sz="2400" b="1" dirty="0" smtClean="0">
                <a:solidFill>
                  <a:schemeClr val="bg1"/>
                </a:solidFill>
                <a:latin typeface="Open Sans"/>
                <a:cs typeface="Open Sans"/>
              </a:rPr>
              <a:t>.”</a:t>
            </a:r>
            <a:endParaRPr lang="en-JM" sz="2400" b="1" dirty="0">
              <a:solidFill>
                <a:schemeClr val="bg1"/>
              </a:solidFill>
              <a:latin typeface="Open Sans"/>
              <a:cs typeface="Open Sans"/>
            </a:endParaRPr>
          </a:p>
        </p:txBody>
      </p:sp>
    </p:spTree>
    <p:extLst>
      <p:ext uri="{BB962C8B-B14F-4D97-AF65-F5344CB8AC3E}">
        <p14:creationId xmlns:p14="http://schemas.microsoft.com/office/powerpoint/2010/main" val="547126891"/>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3066064"/>
            <a:ext cx="9144000" cy="664878"/>
          </a:xfrm>
          <a:prstGeom prst="rect">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r">
              <a:defRPr/>
            </a:pPr>
            <a:endParaRPr lang="en-US" dirty="0">
              <a:solidFill>
                <a:srgbClr val="1E787A"/>
              </a:solidFill>
              <a:latin typeface="Open Sans"/>
              <a:cs typeface="Open Sans"/>
            </a:endParaRPr>
          </a:p>
        </p:txBody>
      </p:sp>
      <p:sp>
        <p:nvSpPr>
          <p:cNvPr id="12" name="Rectangle 11"/>
          <p:cNvSpPr/>
          <p:nvPr/>
        </p:nvSpPr>
        <p:spPr>
          <a:xfrm>
            <a:off x="0" y="-59588"/>
            <a:ext cx="9144000" cy="3689984"/>
          </a:xfrm>
          <a:prstGeom prst="rect">
            <a:avLst/>
          </a:prstGeom>
          <a:solidFill>
            <a:schemeClr val="accent3">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r">
              <a:defRPr/>
            </a:pPr>
            <a:endParaRPr lang="en-US" dirty="0">
              <a:solidFill>
                <a:srgbClr val="1E787A"/>
              </a:solidFill>
              <a:latin typeface="Open Sans"/>
              <a:cs typeface="Open Sans"/>
            </a:endParaRPr>
          </a:p>
        </p:txBody>
      </p:sp>
      <p:sp>
        <p:nvSpPr>
          <p:cNvPr id="10" name="Text Placeholder 32"/>
          <p:cNvSpPr txBox="1">
            <a:spLocks/>
          </p:cNvSpPr>
          <p:nvPr/>
        </p:nvSpPr>
        <p:spPr bwMode="auto">
          <a:xfrm>
            <a:off x="0" y="3001964"/>
            <a:ext cx="4343400" cy="60960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defRPr/>
            </a:pPr>
            <a:endParaRPr lang="en-US" sz="1050" dirty="0">
              <a:solidFill>
                <a:srgbClr val="FFFFFF"/>
              </a:solidFill>
              <a:latin typeface="Open Sans"/>
              <a:cs typeface="Open Sans"/>
            </a:endParaRPr>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6219" y="2241747"/>
            <a:ext cx="514016" cy="556820"/>
          </a:xfrm>
          <a:prstGeom prst="rect">
            <a:avLst/>
          </a:prstGeom>
        </p:spPr>
      </p:pic>
      <p:sp>
        <p:nvSpPr>
          <p:cNvPr id="13" name="Text Placeholder 33"/>
          <p:cNvSpPr txBox="1">
            <a:spLocks/>
          </p:cNvSpPr>
          <p:nvPr/>
        </p:nvSpPr>
        <p:spPr bwMode="auto">
          <a:xfrm>
            <a:off x="1063625" y="2266950"/>
            <a:ext cx="8004175" cy="86722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defRPr/>
            </a:pPr>
            <a:r>
              <a:rPr lang="en-AU" sz="4000" spc="-150" dirty="0" smtClean="0">
                <a:solidFill>
                  <a:srgbClr val="FFFFFF"/>
                </a:solidFill>
                <a:latin typeface="Open Sans"/>
                <a:cs typeface="Open Sans"/>
              </a:rPr>
              <a:t>Thank You!</a:t>
            </a:r>
            <a:endParaRPr lang="en-AU" sz="3600" dirty="0">
              <a:solidFill>
                <a:srgbClr val="FFFFFF"/>
              </a:solidFill>
              <a:latin typeface="Open Sans"/>
              <a:cs typeface="Open Sans"/>
            </a:endParaRPr>
          </a:p>
        </p:txBody>
      </p:sp>
      <p:sp>
        <p:nvSpPr>
          <p:cNvPr id="16" name="Title 2"/>
          <p:cNvSpPr txBox="1">
            <a:spLocks/>
          </p:cNvSpPr>
          <p:nvPr/>
        </p:nvSpPr>
        <p:spPr>
          <a:xfrm>
            <a:off x="762000" y="3869185"/>
            <a:ext cx="7620000" cy="857250"/>
          </a:xfrm>
          <a:prstGeom prst="rect">
            <a:avLst/>
          </a:prstGeom>
        </p:spPr>
        <p:txBody>
          <a:bodyPr/>
          <a:lstStyle>
            <a:lvl1pPr algn="l" defTabSz="914400" rtl="0" eaLnBrk="1" latinLnBrk="0" hangingPunct="1">
              <a:spcBef>
                <a:spcPct val="0"/>
              </a:spcBef>
              <a:buNone/>
              <a:defRPr sz="2400" b="0" i="0" kern="1200" spc="-150">
                <a:solidFill>
                  <a:schemeClr val="accent3"/>
                </a:solidFill>
                <a:latin typeface="Open Sans Bold"/>
                <a:ea typeface="Open Sans Semibold"/>
                <a:cs typeface="Open Sans Bold"/>
              </a:defRPr>
            </a:lvl1pPr>
          </a:lstStyle>
          <a:p>
            <a:pPr>
              <a:defRPr/>
            </a:pPr>
            <a:r>
              <a:rPr lang="en-US" sz="2800" dirty="0" smtClean="0">
                <a:solidFill>
                  <a:srgbClr val="434343"/>
                </a:solidFill>
                <a:latin typeface="Open Sans" charset="0"/>
                <a:ea typeface="Open Sans" charset="0"/>
                <a:cs typeface="Open Sans" charset="0"/>
              </a:rPr>
              <a:t>Ellyn Artis</a:t>
            </a:r>
          </a:p>
          <a:p>
            <a:pPr>
              <a:defRPr/>
            </a:pPr>
            <a:r>
              <a:rPr lang="en-US" sz="2000" dirty="0" smtClean="0">
                <a:solidFill>
                  <a:srgbClr val="1E787A"/>
                </a:solidFill>
                <a:latin typeface="Open Sans" charset="0"/>
                <a:ea typeface="Open Sans" charset="0"/>
                <a:cs typeface="Open Sans" charset="0"/>
                <a:hlinkClick r:id="rId4"/>
              </a:rPr>
              <a:t>ellyn.artis@hobsons.com</a:t>
            </a:r>
            <a:endParaRPr lang="en-US" sz="2000" dirty="0" smtClean="0">
              <a:solidFill>
                <a:srgbClr val="1E787A"/>
              </a:solidFill>
              <a:latin typeface="Open Sans" charset="0"/>
              <a:ea typeface="Open Sans" charset="0"/>
              <a:cs typeface="Open Sans" charset="0"/>
            </a:endParaRPr>
          </a:p>
          <a:p>
            <a:pPr>
              <a:defRPr/>
            </a:pPr>
            <a:r>
              <a:rPr lang="en-US" sz="2000" dirty="0" smtClean="0">
                <a:solidFill>
                  <a:srgbClr val="1E787A"/>
                </a:solidFill>
                <a:latin typeface="Open Sans" charset="0"/>
                <a:ea typeface="Open Sans" charset="0"/>
                <a:cs typeface="Open Sans" charset="0"/>
              </a:rPr>
              <a:t>@</a:t>
            </a:r>
            <a:r>
              <a:rPr lang="en-US" sz="2000" dirty="0" err="1" smtClean="0">
                <a:solidFill>
                  <a:srgbClr val="1E787A"/>
                </a:solidFill>
                <a:latin typeface="Open Sans" charset="0"/>
                <a:ea typeface="Open Sans" charset="0"/>
                <a:cs typeface="Open Sans" charset="0"/>
              </a:rPr>
              <a:t>EllynArtis</a:t>
            </a:r>
            <a:endParaRPr lang="en-US" sz="2000" dirty="0" smtClean="0">
              <a:solidFill>
                <a:srgbClr val="1E787A"/>
              </a:solidFill>
              <a:latin typeface="Open Sans" charset="0"/>
              <a:ea typeface="Open Sans" charset="0"/>
              <a:cs typeface="Open Sans" charset="0"/>
            </a:endParaRPr>
          </a:p>
          <a:p>
            <a:pPr>
              <a:defRPr/>
            </a:pPr>
            <a:endParaRPr lang="en-US" sz="2000" dirty="0">
              <a:solidFill>
                <a:srgbClr val="1E787A"/>
              </a:solidFill>
              <a:latin typeface="Open Sans" charset="0"/>
              <a:ea typeface="Open Sans" charset="0"/>
              <a:cs typeface="Open Sans" charset="0"/>
            </a:endParaRPr>
          </a:p>
        </p:txBody>
      </p:sp>
    </p:spTree>
    <p:extLst>
      <p:ext uri="{BB962C8B-B14F-4D97-AF65-F5344CB8AC3E}">
        <p14:creationId xmlns:p14="http://schemas.microsoft.com/office/powerpoint/2010/main" val="1760266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l="5920"/>
          <a:stretch/>
        </p:blipFill>
        <p:spPr>
          <a:xfrm>
            <a:off x="0" y="2942018"/>
            <a:ext cx="2743200" cy="2438211"/>
          </a:xfrm>
          <a:prstGeom prst="rect">
            <a:avLst/>
          </a:prstGeom>
        </p:spPr>
      </p:pic>
      <p:pic>
        <p:nvPicPr>
          <p:cNvPr id="5" name="Picture 4"/>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3200400" y="2942018"/>
            <a:ext cx="2743200" cy="2502384"/>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00800" y="2942018"/>
            <a:ext cx="2743200" cy="2591371"/>
          </a:xfrm>
          <a:prstGeom prst="rect">
            <a:avLst/>
          </a:prstGeom>
        </p:spPr>
      </p:pic>
      <p:sp>
        <p:nvSpPr>
          <p:cNvPr id="17" name="Rectangle 16"/>
          <p:cNvSpPr/>
          <p:nvPr/>
        </p:nvSpPr>
        <p:spPr>
          <a:xfrm>
            <a:off x="0" y="-59588"/>
            <a:ext cx="9144000" cy="3001607"/>
          </a:xfrm>
          <a:prstGeom prst="rect">
            <a:avLst/>
          </a:prstGeom>
          <a:solidFill>
            <a:schemeClr val="accent3">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r" fontAlgn="auto">
              <a:spcBef>
                <a:spcPts val="0"/>
              </a:spcBef>
              <a:spcAft>
                <a:spcPts val="0"/>
              </a:spcAft>
              <a:defRPr/>
            </a:pPr>
            <a:endParaRPr lang="en-US" sz="1800" dirty="0">
              <a:solidFill>
                <a:schemeClr val="accent3"/>
              </a:solidFill>
              <a:latin typeface="Open Sans"/>
              <a:cs typeface="Open Sans"/>
            </a:endParaRPr>
          </a:p>
        </p:txBody>
      </p:sp>
      <p:sp>
        <p:nvSpPr>
          <p:cNvPr id="8" name="Title 1"/>
          <p:cNvSpPr txBox="1">
            <a:spLocks/>
          </p:cNvSpPr>
          <p:nvPr/>
        </p:nvSpPr>
        <p:spPr>
          <a:xfrm>
            <a:off x="-228600" y="2480310"/>
            <a:ext cx="2743200" cy="548640"/>
          </a:xfrm>
          <a:prstGeom prst="rect">
            <a:avLst/>
          </a:prstGeom>
        </p:spPr>
        <p:txBody>
          <a:bodyPr/>
          <a:lstStyle>
            <a:lvl1pPr algn="l" defTabSz="914400" rtl="0" eaLnBrk="1" latinLnBrk="0" hangingPunct="1">
              <a:spcBef>
                <a:spcPct val="0"/>
              </a:spcBef>
              <a:buNone/>
              <a:defRPr sz="2400" b="0" i="0" kern="1200" spc="-150">
                <a:solidFill>
                  <a:schemeClr val="accent3"/>
                </a:solidFill>
                <a:latin typeface="Open Sans Bold"/>
                <a:ea typeface="Open Sans Semibold"/>
                <a:cs typeface="Open Sans Bold"/>
              </a:defRPr>
            </a:lvl1pPr>
          </a:lstStyle>
          <a:p>
            <a:pPr algn="ctr"/>
            <a:r>
              <a:rPr lang="en-US" sz="2200" dirty="0">
                <a:solidFill>
                  <a:schemeClr val="bg2"/>
                </a:solidFill>
              </a:rPr>
              <a:t>A </a:t>
            </a:r>
            <a:r>
              <a:rPr lang="en-US" sz="2200" dirty="0" smtClean="0">
                <a:solidFill>
                  <a:schemeClr val="bg2"/>
                </a:solidFill>
              </a:rPr>
              <a:t>Framework</a:t>
            </a:r>
            <a:endParaRPr lang="en-US" sz="2200" dirty="0">
              <a:solidFill>
                <a:schemeClr val="bg2"/>
              </a:solidFill>
            </a:endParaRPr>
          </a:p>
        </p:txBody>
      </p:sp>
      <p:sp>
        <p:nvSpPr>
          <p:cNvPr id="9" name="Title 1"/>
          <p:cNvSpPr txBox="1">
            <a:spLocks/>
          </p:cNvSpPr>
          <p:nvPr/>
        </p:nvSpPr>
        <p:spPr>
          <a:xfrm>
            <a:off x="2834640" y="2480310"/>
            <a:ext cx="3474720" cy="548640"/>
          </a:xfrm>
          <a:prstGeom prst="rect">
            <a:avLst/>
          </a:prstGeom>
        </p:spPr>
        <p:txBody>
          <a:bodyPr/>
          <a:lstStyle>
            <a:lvl1pPr algn="l" defTabSz="914400" rtl="0" eaLnBrk="1" latinLnBrk="0" hangingPunct="1">
              <a:spcBef>
                <a:spcPct val="0"/>
              </a:spcBef>
              <a:buNone/>
              <a:defRPr sz="2400" b="0" i="0" kern="1200" spc="-150">
                <a:solidFill>
                  <a:schemeClr val="accent3"/>
                </a:solidFill>
                <a:latin typeface="Open Sans Bold"/>
                <a:ea typeface="Open Sans Semibold"/>
                <a:cs typeface="Open Sans Bold"/>
              </a:defRPr>
            </a:lvl1pPr>
          </a:lstStyle>
          <a:p>
            <a:pPr algn="ctr"/>
            <a:r>
              <a:rPr lang="en-US" sz="2200" dirty="0" smtClean="0">
                <a:solidFill>
                  <a:schemeClr val="bg2"/>
                </a:solidFill>
              </a:rPr>
              <a:t>Tools to Support Change</a:t>
            </a:r>
            <a:endParaRPr lang="en-US" sz="2200" dirty="0">
              <a:solidFill>
                <a:schemeClr val="bg2"/>
              </a:solidFill>
            </a:endParaRPr>
          </a:p>
        </p:txBody>
      </p:sp>
      <p:sp>
        <p:nvSpPr>
          <p:cNvPr id="10" name="Title 1"/>
          <p:cNvSpPr txBox="1">
            <a:spLocks/>
          </p:cNvSpPr>
          <p:nvPr/>
        </p:nvSpPr>
        <p:spPr>
          <a:xfrm>
            <a:off x="6629400" y="2521473"/>
            <a:ext cx="2743200" cy="548640"/>
          </a:xfrm>
          <a:prstGeom prst="rect">
            <a:avLst/>
          </a:prstGeom>
        </p:spPr>
        <p:txBody>
          <a:bodyPr/>
          <a:lstStyle>
            <a:lvl1pPr algn="l" defTabSz="914400" rtl="0" eaLnBrk="1" latinLnBrk="0" hangingPunct="1">
              <a:spcBef>
                <a:spcPct val="0"/>
              </a:spcBef>
              <a:buNone/>
              <a:defRPr sz="2400" b="0" i="0" kern="1200" spc="-150">
                <a:solidFill>
                  <a:schemeClr val="accent3"/>
                </a:solidFill>
                <a:latin typeface="Open Sans Bold"/>
                <a:ea typeface="Open Sans Semibold"/>
                <a:cs typeface="Open Sans Bold"/>
              </a:defRPr>
            </a:lvl1pPr>
          </a:lstStyle>
          <a:p>
            <a:pPr algn="ctr"/>
            <a:r>
              <a:rPr lang="en-US" sz="2200" dirty="0" smtClean="0">
                <a:solidFill>
                  <a:schemeClr val="bg2"/>
                </a:solidFill>
              </a:rPr>
              <a:t>Action</a:t>
            </a:r>
            <a:endParaRPr lang="en-US" sz="2200" dirty="0">
              <a:solidFill>
                <a:schemeClr val="bg2"/>
              </a:solidFill>
            </a:endParaRPr>
          </a:p>
        </p:txBody>
      </p:sp>
      <p:sp>
        <p:nvSpPr>
          <p:cNvPr id="12" name="Text Placeholder 33"/>
          <p:cNvSpPr txBox="1">
            <a:spLocks/>
          </p:cNvSpPr>
          <p:nvPr/>
        </p:nvSpPr>
        <p:spPr bwMode="auto">
          <a:xfrm>
            <a:off x="838200" y="1269970"/>
            <a:ext cx="8004175" cy="86722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defRPr/>
            </a:pPr>
            <a:r>
              <a:rPr lang="en-AU" sz="4000" spc="-150" dirty="0" smtClean="0">
                <a:solidFill>
                  <a:schemeClr val="bg1"/>
                </a:solidFill>
                <a:latin typeface="Open Sans"/>
                <a:cs typeface="Open Sans"/>
              </a:rPr>
              <a:t>In this session, we’ll explore:</a:t>
            </a:r>
            <a:endParaRPr lang="en-AU" sz="2000" dirty="0">
              <a:solidFill>
                <a:schemeClr val="bg1"/>
              </a:solidFill>
              <a:latin typeface="Open Sans"/>
              <a:cs typeface="Open Sans"/>
            </a:endParaRPr>
          </a:p>
        </p:txBody>
      </p:sp>
    </p:spTree>
    <p:extLst>
      <p:ext uri="{BB962C8B-B14F-4D97-AF65-F5344CB8AC3E}">
        <p14:creationId xmlns:p14="http://schemas.microsoft.com/office/powerpoint/2010/main" val="2026403425"/>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22506" b="12478"/>
          <a:stretch/>
        </p:blipFill>
        <p:spPr>
          <a:xfrm>
            <a:off x="0" y="-400050"/>
            <a:ext cx="9145216" cy="3657600"/>
          </a:xfrm>
          <a:prstGeom prst="rect">
            <a:avLst/>
          </a:prstGeom>
        </p:spPr>
      </p:pic>
      <p:sp>
        <p:nvSpPr>
          <p:cNvPr id="19465" name="Text Placeholder 6"/>
          <p:cNvSpPr txBox="1">
            <a:spLocks/>
          </p:cNvSpPr>
          <p:nvPr/>
        </p:nvSpPr>
        <p:spPr bwMode="auto">
          <a:xfrm>
            <a:off x="152400" y="3409950"/>
            <a:ext cx="8534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JM" b="1" dirty="0" smtClean="0">
                <a:solidFill>
                  <a:schemeClr val="accent3"/>
                </a:solidFill>
                <a:latin typeface="Open Sans"/>
                <a:cs typeface="Open Sans"/>
              </a:rPr>
              <a:t>Resist change. </a:t>
            </a:r>
          </a:p>
          <a:p>
            <a:pPr algn="ctr" eaLnBrk="1" hangingPunct="1"/>
            <a:r>
              <a:rPr lang="en-JM" b="1" dirty="0" smtClean="0">
                <a:solidFill>
                  <a:schemeClr val="accent3"/>
                </a:solidFill>
                <a:latin typeface="Open Sans"/>
                <a:cs typeface="Open Sans"/>
              </a:rPr>
              <a:t>Be acted on by change. </a:t>
            </a:r>
          </a:p>
          <a:p>
            <a:pPr algn="r" eaLnBrk="1" hangingPunct="1"/>
            <a:r>
              <a:rPr lang="en-JM" b="1" dirty="0" smtClean="0">
                <a:solidFill>
                  <a:schemeClr val="accent3"/>
                </a:solidFill>
                <a:latin typeface="Open Sans"/>
                <a:cs typeface="Open Sans"/>
              </a:rPr>
              <a:t>Lead </a:t>
            </a:r>
            <a:r>
              <a:rPr lang="en-JM" b="1" dirty="0">
                <a:solidFill>
                  <a:schemeClr val="accent3"/>
                </a:solidFill>
                <a:latin typeface="Open Sans"/>
                <a:cs typeface="Open Sans"/>
              </a:rPr>
              <a:t>change.</a:t>
            </a:r>
            <a:r>
              <a:rPr lang="en-JM" b="1" dirty="0" smtClean="0">
                <a:solidFill>
                  <a:schemeClr val="accent3"/>
                </a:solidFill>
                <a:latin typeface="Open Sans"/>
                <a:cs typeface="Open Sans"/>
              </a:rPr>
              <a:t>  </a:t>
            </a:r>
          </a:p>
        </p:txBody>
      </p:sp>
      <p:sp>
        <p:nvSpPr>
          <p:cNvPr id="7" name="Rectangle 6"/>
          <p:cNvSpPr/>
          <p:nvPr/>
        </p:nvSpPr>
        <p:spPr>
          <a:xfrm>
            <a:off x="-456592" y="-19050"/>
            <a:ext cx="10058400" cy="685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sz="2400" b="1" dirty="0" smtClean="0">
                <a:solidFill>
                  <a:schemeClr val="bg1"/>
                </a:solidFill>
                <a:latin typeface="Open Sans"/>
                <a:cs typeface="Open Sans"/>
              </a:rPr>
              <a:t>“Change </a:t>
            </a:r>
            <a:r>
              <a:rPr lang="en-JM" sz="2400" b="1" dirty="0">
                <a:solidFill>
                  <a:schemeClr val="bg1"/>
                </a:solidFill>
                <a:latin typeface="Open Sans"/>
                <a:cs typeface="Open Sans"/>
              </a:rPr>
              <a:t>is the only constant in life</a:t>
            </a:r>
            <a:r>
              <a:rPr lang="en-JM" sz="2400" b="1" dirty="0" smtClean="0">
                <a:solidFill>
                  <a:schemeClr val="bg1"/>
                </a:solidFill>
                <a:latin typeface="Open Sans"/>
                <a:cs typeface="Open Sans"/>
              </a:rPr>
              <a:t>.”</a:t>
            </a:r>
            <a:endParaRPr lang="en-JM" sz="2400" b="1" dirty="0">
              <a:solidFill>
                <a:schemeClr val="bg1"/>
              </a:solidFill>
              <a:latin typeface="Open Sans"/>
              <a:cs typeface="Open Sans"/>
            </a:endParaRPr>
          </a:p>
        </p:txBody>
      </p:sp>
    </p:spTree>
    <p:extLst>
      <p:ext uri="{BB962C8B-B14F-4D97-AF65-F5344CB8AC3E}">
        <p14:creationId xmlns:p14="http://schemas.microsoft.com/office/powerpoint/2010/main" val="215762916"/>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9050"/>
            <a:ext cx="9201209" cy="5162550"/>
          </a:xfrm>
          <a:prstGeom prst="rect">
            <a:avLst/>
          </a:prstGeom>
        </p:spPr>
      </p:pic>
      <p:sp>
        <p:nvSpPr>
          <p:cNvPr id="8" name="Rectangle 7"/>
          <p:cNvSpPr/>
          <p:nvPr/>
        </p:nvSpPr>
        <p:spPr>
          <a:xfrm>
            <a:off x="-35084" y="2811081"/>
            <a:ext cx="9144000" cy="1056069"/>
          </a:xfrm>
          <a:prstGeom prst="rect">
            <a:avLst/>
          </a:prstGeom>
          <a:solidFill>
            <a:schemeClr val="accent3">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r" fontAlgn="auto">
              <a:spcBef>
                <a:spcPts val="0"/>
              </a:spcBef>
              <a:spcAft>
                <a:spcPts val="0"/>
              </a:spcAft>
              <a:defRPr/>
            </a:pPr>
            <a:endParaRPr lang="en-US" sz="1800" dirty="0">
              <a:solidFill>
                <a:schemeClr val="accent3"/>
              </a:solidFill>
              <a:latin typeface="Open Sans"/>
              <a:cs typeface="Open Sans"/>
            </a:endParaRPr>
          </a:p>
        </p:txBody>
      </p:sp>
      <p:sp>
        <p:nvSpPr>
          <p:cNvPr id="9" name="Text Placeholder 33"/>
          <p:cNvSpPr txBox="1">
            <a:spLocks/>
          </p:cNvSpPr>
          <p:nvPr/>
        </p:nvSpPr>
        <p:spPr bwMode="auto">
          <a:xfrm>
            <a:off x="1133316" y="3105150"/>
            <a:ext cx="8004175" cy="86722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en-AU" sz="4000" spc="-150" smtClean="0">
                <a:solidFill>
                  <a:schemeClr val="bg1"/>
                </a:solidFill>
                <a:latin typeface="Open Sans"/>
                <a:cs typeface="Open Sans"/>
              </a:rPr>
              <a:t>A Framework</a:t>
            </a:r>
            <a:endParaRPr lang="en-AU" sz="2000" dirty="0">
              <a:solidFill>
                <a:schemeClr val="bg1"/>
              </a:solidFill>
              <a:latin typeface="Open Sans"/>
              <a:cs typeface="Open Sans"/>
            </a:endParaRPr>
          </a:p>
        </p:txBody>
      </p:sp>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0384" y="3060705"/>
            <a:ext cx="514016" cy="556820"/>
          </a:xfrm>
          <a:prstGeom prst="rect">
            <a:avLst/>
          </a:prstGeom>
        </p:spPr>
      </p:pic>
    </p:spTree>
    <p:extLst>
      <p:ext uri="{BB962C8B-B14F-4D97-AF65-F5344CB8AC3E}">
        <p14:creationId xmlns:p14="http://schemas.microsoft.com/office/powerpoint/2010/main" val="69733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rapezoid 8"/>
          <p:cNvSpPr/>
          <p:nvPr/>
        </p:nvSpPr>
        <p:spPr bwMode="auto">
          <a:xfrm rot="5400000">
            <a:off x="2746740" y="-1575166"/>
            <a:ext cx="4031523" cy="9525003"/>
          </a:xfrm>
          <a:prstGeom prst="trapezoid">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path path="circle">
              <a:fillToRect l="100000" b="100000"/>
            </a:path>
            <a:tileRect t="-100000" r="-100000"/>
          </a:gradFill>
          <a:ln w="9525" cap="flat" cmpd="sng" algn="ctr">
            <a:noFill/>
            <a:prstDash val="solid"/>
            <a:round/>
            <a:headEnd type="none" w="med" len="med"/>
            <a:tailEnd type="none" w="med" len="med"/>
          </a:ln>
          <a:effectLst/>
          <a:extLst/>
        </p:spPr>
        <p:txBody>
          <a:bodyPr vert="horz" wrap="square" lIns="68545" tIns="34273" rIns="68545" bIns="34273" numCol="1" rtlCol="0" anchor="t" anchorCtr="0" compatLnSpc="1">
            <a:prstTxWarp prst="textNoShape">
              <a:avLst/>
            </a:prstTxWarp>
          </a:bodyPr>
          <a:lstStyle/>
          <a:p>
            <a:pPr defTabSz="342709" hangingPunct="0">
              <a:lnSpc>
                <a:spcPct val="93000"/>
              </a:lnSpc>
              <a:buClr>
                <a:srgbClr val="000000"/>
              </a:buClr>
              <a:buSzPct val="100000"/>
            </a:pPr>
            <a:endParaRPr lang="en-US" sz="1377" dirty="0">
              <a:ea typeface="SimSun" pitchFamily="2" charset="-122"/>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609730"/>
            <a:ext cx="2436048" cy="3155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a:ea typeface="Tahoma" panose="020B0604030504040204" pitchFamily="34" charset="0"/>
                <a:cs typeface="Tahoma" panose="020B0604030504040204" pitchFamily="34" charset="0"/>
              </a:rPr>
              <a:t>T</a:t>
            </a:r>
            <a:r>
              <a:rPr lang="en-US" dirty="0" smtClean="0">
                <a:ea typeface="Tahoma" panose="020B0604030504040204" pitchFamily="34" charset="0"/>
                <a:cs typeface="Tahoma" panose="020B0604030504040204" pitchFamily="34" charset="0"/>
              </a:rPr>
              <a:t>he </a:t>
            </a:r>
            <a:r>
              <a:rPr lang="en-US" dirty="0">
                <a:ea typeface="Tahoma" panose="020B0604030504040204" pitchFamily="34" charset="0"/>
                <a:cs typeface="Tahoma" panose="020B0604030504040204" pitchFamily="34" charset="0"/>
              </a:rPr>
              <a:t>delivery approach provides a set of flexible tools </a:t>
            </a:r>
            <a:r>
              <a:rPr lang="en-US" dirty="0" smtClean="0">
                <a:ea typeface="Tahoma" panose="020B0604030504040204" pitchFamily="34" charset="0"/>
                <a:cs typeface="Tahoma" panose="020B0604030504040204" pitchFamily="34" charset="0"/>
              </a:rPr>
              <a:t>for K12 and postsecondary educators to implement at scale</a:t>
            </a:r>
            <a:endParaRPr lang="en-US" dirty="0"/>
          </a:p>
        </p:txBody>
      </p:sp>
    </p:spTree>
    <p:extLst>
      <p:ext uri="{BB962C8B-B14F-4D97-AF65-F5344CB8AC3E}">
        <p14:creationId xmlns:p14="http://schemas.microsoft.com/office/powerpoint/2010/main" val="9937797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Four fundamental questions are at the heart of this change management approach</a:t>
            </a:r>
            <a:endParaRPr lang="en-US" dirty="0"/>
          </a:p>
        </p:txBody>
      </p:sp>
      <p:grpSp>
        <p:nvGrpSpPr>
          <p:cNvPr id="3" name="Group 2"/>
          <p:cNvGrpSpPr/>
          <p:nvPr/>
        </p:nvGrpSpPr>
        <p:grpSpPr>
          <a:xfrm>
            <a:off x="1524000" y="1504950"/>
            <a:ext cx="6358577" cy="2900956"/>
            <a:chOff x="604838" y="1411298"/>
            <a:chExt cx="8309325" cy="3790940"/>
          </a:xfrm>
        </p:grpSpPr>
        <p:grpSp>
          <p:nvGrpSpPr>
            <p:cNvPr id="5" name="Group 27"/>
            <p:cNvGrpSpPr>
              <a:grpSpLocks/>
            </p:cNvGrpSpPr>
            <p:nvPr/>
          </p:nvGrpSpPr>
          <p:grpSpPr bwMode="auto">
            <a:xfrm>
              <a:off x="604838" y="1411298"/>
              <a:ext cx="7932737" cy="1446212"/>
              <a:chOff x="381" y="889"/>
              <a:chExt cx="4997" cy="911"/>
            </a:xfrm>
          </p:grpSpPr>
          <p:pic>
            <p:nvPicPr>
              <p:cNvPr id="6" name="Picture 6" descr="iStock_000008400474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381" y="889"/>
                <a:ext cx="4997" cy="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7"/>
              <p:cNvSpPr>
                <a:spLocks noChangeArrowheads="1"/>
              </p:cNvSpPr>
              <p:nvPr/>
            </p:nvSpPr>
            <p:spPr bwMode="gray">
              <a:xfrm>
                <a:off x="826" y="1153"/>
                <a:ext cx="4107"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0" rIns="0" bIns="0">
                <a:spAutoFit/>
              </a:bodyPr>
              <a:lstStyle/>
              <a:p>
                <a:pPr defTabSz="679255" eaLnBrk="0" hangingPunct="0">
                  <a:spcBef>
                    <a:spcPct val="20000"/>
                  </a:spcBef>
                </a:pPr>
                <a:r>
                  <a:rPr lang="en-US" sz="1377" b="1" dirty="0">
                    <a:solidFill>
                      <a:srgbClr val="000000"/>
                    </a:solidFill>
                    <a:latin typeface="Tahoma" pitchFamily="34" charset="0"/>
                    <a:ea typeface="Tahoma" pitchFamily="34" charset="0"/>
                    <a:cs typeface="Tahoma" pitchFamily="34" charset="0"/>
                  </a:rPr>
                  <a:t>“delivery”</a:t>
                </a:r>
                <a:r>
                  <a:rPr lang="en-US" sz="1377" dirty="0">
                    <a:solidFill>
                      <a:srgbClr val="000000"/>
                    </a:solidFill>
                    <a:latin typeface="Tahoma" pitchFamily="34" charset="0"/>
                    <a:ea typeface="Tahoma" pitchFamily="34" charset="0"/>
                    <a:cs typeface="Tahoma" pitchFamily="34" charset="0"/>
                  </a:rPr>
                  <a:t> </a:t>
                </a:r>
                <a:r>
                  <a:rPr lang="en-US" sz="1377" i="1" dirty="0">
                    <a:solidFill>
                      <a:srgbClr val="000000"/>
                    </a:solidFill>
                    <a:latin typeface="Tahoma" pitchFamily="34" charset="0"/>
                    <a:ea typeface="Tahoma" pitchFamily="34" charset="0"/>
                    <a:cs typeface="Tahoma" pitchFamily="34" charset="0"/>
                  </a:rPr>
                  <a:t>(n.) </a:t>
                </a:r>
                <a:r>
                  <a:rPr lang="en-US" sz="1377" dirty="0">
                    <a:solidFill>
                      <a:srgbClr val="000000"/>
                    </a:solidFill>
                    <a:latin typeface="Tahoma" pitchFamily="34" charset="0"/>
                    <a:ea typeface="Tahoma" pitchFamily="34" charset="0"/>
                    <a:cs typeface="Tahoma" pitchFamily="34" charset="0"/>
                  </a:rPr>
                  <a:t>is a systematic process through which system leaders can drive progress and deliver results.</a:t>
                </a:r>
              </a:p>
            </p:txBody>
          </p:sp>
        </p:grpSp>
        <p:sp>
          <p:nvSpPr>
            <p:cNvPr id="8" name="Rectangle 7"/>
            <p:cNvSpPr>
              <a:spLocks noChangeArrowheads="1"/>
            </p:cNvSpPr>
            <p:nvPr/>
          </p:nvSpPr>
          <p:spPr bwMode="gray">
            <a:xfrm>
              <a:off x="790575" y="3094040"/>
              <a:ext cx="8123588" cy="276931"/>
            </a:xfrm>
            <a:prstGeom prst="rect">
              <a:avLst/>
            </a:prstGeom>
            <a:noFill/>
            <a:ln w="9525">
              <a:noFill/>
              <a:miter lim="800000"/>
              <a:headEnd/>
              <a:tailEnd/>
            </a:ln>
          </p:spPr>
          <p:txBody>
            <a:bodyPr wrap="none" lIns="0" tIns="0" rIns="0" bIns="0">
              <a:spAutoFit/>
            </a:bodyPr>
            <a:lstStyle/>
            <a:p>
              <a:pPr defTabSz="693405" eaLnBrk="0" hangingPunct="0">
                <a:spcBef>
                  <a:spcPct val="20000"/>
                </a:spcBef>
                <a:defRPr/>
              </a:pPr>
              <a:r>
                <a:rPr lang="en-US" sz="1377" b="1" dirty="0">
                  <a:solidFill>
                    <a:prstClr val="black"/>
                  </a:solidFill>
                  <a:latin typeface="Tahoma" pitchFamily="34" charset="0"/>
                  <a:ea typeface="Tahoma" pitchFamily="34" charset="0"/>
                  <a:cs typeface="Tahoma" pitchFamily="34" charset="0"/>
                </a:rPr>
                <a:t>It involves asking the following questions consistently and rigorously:</a:t>
              </a:r>
            </a:p>
          </p:txBody>
        </p:sp>
        <p:grpSp>
          <p:nvGrpSpPr>
            <p:cNvPr id="9" name="Group 26"/>
            <p:cNvGrpSpPr>
              <a:grpSpLocks/>
            </p:cNvGrpSpPr>
            <p:nvPr/>
          </p:nvGrpSpPr>
          <p:grpSpPr bwMode="auto">
            <a:xfrm>
              <a:off x="790585" y="3544898"/>
              <a:ext cx="7561263" cy="303212"/>
              <a:chOff x="498" y="2243"/>
              <a:chExt cx="4763" cy="191"/>
            </a:xfrm>
          </p:grpSpPr>
          <p:sp>
            <p:nvSpPr>
              <p:cNvPr id="10" name="Oval 10"/>
              <p:cNvSpPr>
                <a:spLocks noChangeArrowheads="1"/>
              </p:cNvSpPr>
              <p:nvPr/>
            </p:nvSpPr>
            <p:spPr bwMode="gray">
              <a:xfrm>
                <a:off x="498" y="2244"/>
                <a:ext cx="192" cy="190"/>
              </a:xfrm>
              <a:prstGeom prst="ellipse">
                <a:avLst/>
              </a:prstGeom>
              <a:solidFill>
                <a:schemeClr val="accent3"/>
              </a:solidFill>
              <a:ln w="9525">
                <a:noFill/>
                <a:round/>
                <a:headEnd/>
                <a:tailEnd/>
              </a:ln>
            </p:spPr>
            <p:txBody>
              <a:bodyPr wrap="none" lIns="71347" tIns="35674" rIns="71347" bIns="35674" anchor="ctr"/>
              <a:lstStyle/>
              <a:p>
                <a:pPr algn="ctr" defTabSz="709122">
                  <a:defRPr/>
                </a:pPr>
                <a:r>
                  <a:rPr lang="en-US" sz="1377" b="1" dirty="0">
                    <a:solidFill>
                      <a:prstClr val="white"/>
                    </a:solidFill>
                    <a:latin typeface="Tahoma" pitchFamily="34" charset="0"/>
                    <a:ea typeface="Tahoma" pitchFamily="34" charset="0"/>
                    <a:cs typeface="Tahoma" pitchFamily="34" charset="0"/>
                  </a:rPr>
                  <a:t>1</a:t>
                </a:r>
              </a:p>
            </p:txBody>
          </p:sp>
          <p:sp>
            <p:nvSpPr>
              <p:cNvPr id="11" name="Rectangle 19"/>
              <p:cNvSpPr>
                <a:spLocks noChangeArrowheads="1"/>
              </p:cNvSpPr>
              <p:nvPr/>
            </p:nvSpPr>
            <p:spPr bwMode="gray">
              <a:xfrm>
                <a:off x="799" y="2243"/>
                <a:ext cx="4462" cy="174"/>
              </a:xfrm>
              <a:prstGeom prst="rect">
                <a:avLst/>
              </a:prstGeom>
              <a:noFill/>
              <a:ln w="9525">
                <a:noFill/>
                <a:miter lim="800000"/>
                <a:headEnd/>
                <a:tailEnd/>
              </a:ln>
            </p:spPr>
            <p:txBody>
              <a:bodyPr lIns="0" tIns="0" rIns="0" bIns="0">
                <a:spAutoFit/>
              </a:bodyPr>
              <a:lstStyle/>
              <a:p>
                <a:pPr defTabSz="680091" eaLnBrk="0" hangingPunct="0">
                  <a:spcBef>
                    <a:spcPct val="60000"/>
                  </a:spcBef>
                  <a:buClr>
                    <a:srgbClr val="7F7F7F"/>
                  </a:buClr>
                  <a:defRPr/>
                </a:pPr>
                <a:r>
                  <a:rPr lang="en-US" sz="1377" dirty="0">
                    <a:solidFill>
                      <a:prstClr val="black"/>
                    </a:solidFill>
                    <a:latin typeface="Tahoma" pitchFamily="34" charset="0"/>
                    <a:ea typeface="Tahoma" pitchFamily="34" charset="0"/>
                    <a:cs typeface="Tahoma" pitchFamily="34" charset="0"/>
                  </a:rPr>
                  <a:t>What are we trying to do?</a:t>
                </a:r>
              </a:p>
            </p:txBody>
          </p:sp>
        </p:grpSp>
        <p:grpSp>
          <p:nvGrpSpPr>
            <p:cNvPr id="12" name="Group 25"/>
            <p:cNvGrpSpPr>
              <a:grpSpLocks/>
            </p:cNvGrpSpPr>
            <p:nvPr/>
          </p:nvGrpSpPr>
          <p:grpSpPr bwMode="auto">
            <a:xfrm>
              <a:off x="790585" y="3995738"/>
              <a:ext cx="7561263" cy="304800"/>
              <a:chOff x="498" y="2524"/>
              <a:chExt cx="4763" cy="192"/>
            </a:xfrm>
          </p:grpSpPr>
          <p:sp>
            <p:nvSpPr>
              <p:cNvPr id="13" name="Oval 11"/>
              <p:cNvSpPr>
                <a:spLocks noChangeArrowheads="1"/>
              </p:cNvSpPr>
              <p:nvPr/>
            </p:nvSpPr>
            <p:spPr bwMode="gray">
              <a:xfrm>
                <a:off x="498" y="2526"/>
                <a:ext cx="192" cy="190"/>
              </a:xfrm>
              <a:prstGeom prst="ellipse">
                <a:avLst/>
              </a:prstGeom>
              <a:solidFill>
                <a:schemeClr val="accent3"/>
              </a:solidFill>
              <a:ln w="9525">
                <a:noFill/>
                <a:round/>
                <a:headEnd/>
                <a:tailEnd/>
              </a:ln>
            </p:spPr>
            <p:txBody>
              <a:bodyPr wrap="none" lIns="71347" tIns="35674" rIns="71347" bIns="35674" anchor="ctr"/>
              <a:lstStyle/>
              <a:p>
                <a:pPr algn="ctr" defTabSz="709122">
                  <a:defRPr/>
                </a:pPr>
                <a:r>
                  <a:rPr lang="en-US" sz="1377" b="1" dirty="0">
                    <a:solidFill>
                      <a:prstClr val="white"/>
                    </a:solidFill>
                    <a:latin typeface="Tahoma" pitchFamily="34" charset="0"/>
                    <a:ea typeface="Tahoma" pitchFamily="34" charset="0"/>
                    <a:cs typeface="Tahoma" pitchFamily="34" charset="0"/>
                  </a:rPr>
                  <a:t>2</a:t>
                </a:r>
              </a:p>
            </p:txBody>
          </p:sp>
          <p:sp>
            <p:nvSpPr>
              <p:cNvPr id="14" name="Rectangle 20"/>
              <p:cNvSpPr>
                <a:spLocks noChangeArrowheads="1"/>
              </p:cNvSpPr>
              <p:nvPr/>
            </p:nvSpPr>
            <p:spPr bwMode="gray">
              <a:xfrm>
                <a:off x="799" y="2524"/>
                <a:ext cx="4462" cy="174"/>
              </a:xfrm>
              <a:prstGeom prst="rect">
                <a:avLst/>
              </a:prstGeom>
              <a:noFill/>
              <a:ln w="9525">
                <a:noFill/>
                <a:miter lim="800000"/>
                <a:headEnd/>
                <a:tailEnd/>
              </a:ln>
            </p:spPr>
            <p:txBody>
              <a:bodyPr lIns="0" tIns="0" rIns="0" bIns="0">
                <a:spAutoFit/>
              </a:bodyPr>
              <a:lstStyle/>
              <a:p>
                <a:pPr defTabSz="680091" eaLnBrk="0" hangingPunct="0">
                  <a:spcBef>
                    <a:spcPct val="60000"/>
                  </a:spcBef>
                  <a:buClr>
                    <a:srgbClr val="7F7F7F"/>
                  </a:buClr>
                  <a:defRPr/>
                </a:pPr>
                <a:r>
                  <a:rPr lang="en-US" sz="1377" dirty="0">
                    <a:solidFill>
                      <a:prstClr val="black"/>
                    </a:solidFill>
                    <a:latin typeface="Tahoma" pitchFamily="34" charset="0"/>
                    <a:ea typeface="Tahoma" pitchFamily="34" charset="0"/>
                    <a:cs typeface="Tahoma" pitchFamily="34" charset="0"/>
                  </a:rPr>
                  <a:t>How are we planning to do it?</a:t>
                </a:r>
              </a:p>
            </p:txBody>
          </p:sp>
        </p:grpSp>
        <p:grpSp>
          <p:nvGrpSpPr>
            <p:cNvPr id="15" name="Group 24"/>
            <p:cNvGrpSpPr>
              <a:grpSpLocks/>
            </p:cNvGrpSpPr>
            <p:nvPr/>
          </p:nvGrpSpPr>
          <p:grpSpPr bwMode="auto">
            <a:xfrm>
              <a:off x="790585" y="4446592"/>
              <a:ext cx="7561263" cy="303212"/>
              <a:chOff x="498" y="2806"/>
              <a:chExt cx="4763" cy="191"/>
            </a:xfrm>
          </p:grpSpPr>
          <p:sp>
            <p:nvSpPr>
              <p:cNvPr id="16" name="Oval 12"/>
              <p:cNvSpPr>
                <a:spLocks noChangeArrowheads="1"/>
              </p:cNvSpPr>
              <p:nvPr/>
            </p:nvSpPr>
            <p:spPr bwMode="gray">
              <a:xfrm>
                <a:off x="498" y="2808"/>
                <a:ext cx="192" cy="189"/>
              </a:xfrm>
              <a:prstGeom prst="ellipse">
                <a:avLst/>
              </a:prstGeom>
              <a:solidFill>
                <a:schemeClr val="accent3"/>
              </a:solidFill>
              <a:ln w="9525">
                <a:noFill/>
                <a:round/>
                <a:headEnd/>
                <a:tailEnd/>
              </a:ln>
            </p:spPr>
            <p:txBody>
              <a:bodyPr wrap="none" lIns="71347" tIns="35674" rIns="71347" bIns="35674" anchor="ctr"/>
              <a:lstStyle/>
              <a:p>
                <a:pPr algn="ctr" defTabSz="709122">
                  <a:defRPr/>
                </a:pPr>
                <a:r>
                  <a:rPr lang="en-US" sz="1377" b="1" dirty="0">
                    <a:solidFill>
                      <a:prstClr val="white"/>
                    </a:solidFill>
                    <a:latin typeface="Tahoma" pitchFamily="34" charset="0"/>
                    <a:ea typeface="Tahoma" pitchFamily="34" charset="0"/>
                    <a:cs typeface="Tahoma" pitchFamily="34" charset="0"/>
                  </a:rPr>
                  <a:t>3</a:t>
                </a:r>
              </a:p>
            </p:txBody>
          </p:sp>
          <p:sp>
            <p:nvSpPr>
              <p:cNvPr id="17" name="Rectangle 21"/>
              <p:cNvSpPr>
                <a:spLocks noChangeArrowheads="1"/>
              </p:cNvSpPr>
              <p:nvPr/>
            </p:nvSpPr>
            <p:spPr bwMode="gray">
              <a:xfrm>
                <a:off x="799" y="2806"/>
                <a:ext cx="4462" cy="174"/>
              </a:xfrm>
              <a:prstGeom prst="rect">
                <a:avLst/>
              </a:prstGeom>
              <a:noFill/>
              <a:ln w="9525">
                <a:noFill/>
                <a:miter lim="800000"/>
                <a:headEnd/>
                <a:tailEnd/>
              </a:ln>
            </p:spPr>
            <p:txBody>
              <a:bodyPr lIns="0" tIns="0" rIns="0" bIns="0">
                <a:spAutoFit/>
              </a:bodyPr>
              <a:lstStyle/>
              <a:p>
                <a:pPr defTabSz="680091" eaLnBrk="0" hangingPunct="0">
                  <a:spcBef>
                    <a:spcPct val="60000"/>
                  </a:spcBef>
                  <a:buClr>
                    <a:srgbClr val="7F7F7F"/>
                  </a:buClr>
                  <a:defRPr/>
                </a:pPr>
                <a:r>
                  <a:rPr lang="en-US" sz="1377" dirty="0">
                    <a:solidFill>
                      <a:prstClr val="black"/>
                    </a:solidFill>
                    <a:latin typeface="Tahoma" pitchFamily="34" charset="0"/>
                    <a:ea typeface="Tahoma" pitchFamily="34" charset="0"/>
                    <a:cs typeface="Tahoma" pitchFamily="34" charset="0"/>
                  </a:rPr>
                  <a:t>At any given moment, how will we know whether we are on track?</a:t>
                </a:r>
              </a:p>
            </p:txBody>
          </p:sp>
        </p:grpSp>
        <p:grpSp>
          <p:nvGrpSpPr>
            <p:cNvPr id="18" name="Group 23"/>
            <p:cNvGrpSpPr>
              <a:grpSpLocks/>
            </p:cNvGrpSpPr>
            <p:nvPr/>
          </p:nvGrpSpPr>
          <p:grpSpPr bwMode="auto">
            <a:xfrm>
              <a:off x="790585" y="4899025"/>
              <a:ext cx="7561263" cy="303213"/>
              <a:chOff x="498" y="3089"/>
              <a:chExt cx="4763" cy="191"/>
            </a:xfrm>
          </p:grpSpPr>
          <p:sp>
            <p:nvSpPr>
              <p:cNvPr id="19" name="Oval 13"/>
              <p:cNvSpPr>
                <a:spLocks noChangeArrowheads="1"/>
              </p:cNvSpPr>
              <p:nvPr/>
            </p:nvSpPr>
            <p:spPr bwMode="gray">
              <a:xfrm>
                <a:off x="498" y="3090"/>
                <a:ext cx="192" cy="190"/>
              </a:xfrm>
              <a:prstGeom prst="ellipse">
                <a:avLst/>
              </a:prstGeom>
              <a:solidFill>
                <a:schemeClr val="accent3"/>
              </a:solidFill>
              <a:ln w="9525">
                <a:noFill/>
                <a:round/>
                <a:headEnd/>
                <a:tailEnd/>
              </a:ln>
            </p:spPr>
            <p:txBody>
              <a:bodyPr wrap="none" lIns="71347" tIns="35674" rIns="71347" bIns="35674" anchor="ctr"/>
              <a:lstStyle/>
              <a:p>
                <a:pPr algn="ctr" defTabSz="709122">
                  <a:defRPr/>
                </a:pPr>
                <a:r>
                  <a:rPr lang="en-US" sz="1377" b="1" dirty="0">
                    <a:solidFill>
                      <a:prstClr val="white"/>
                    </a:solidFill>
                    <a:latin typeface="Tahoma" pitchFamily="34" charset="0"/>
                    <a:ea typeface="Tahoma" pitchFamily="34" charset="0"/>
                    <a:cs typeface="Tahoma" pitchFamily="34" charset="0"/>
                  </a:rPr>
                  <a:t>4</a:t>
                </a:r>
              </a:p>
            </p:txBody>
          </p:sp>
          <p:sp>
            <p:nvSpPr>
              <p:cNvPr id="20" name="Rectangle 19"/>
              <p:cNvSpPr>
                <a:spLocks noChangeArrowheads="1"/>
              </p:cNvSpPr>
              <p:nvPr/>
            </p:nvSpPr>
            <p:spPr bwMode="gray">
              <a:xfrm>
                <a:off x="799" y="3089"/>
                <a:ext cx="4462" cy="174"/>
              </a:xfrm>
              <a:prstGeom prst="rect">
                <a:avLst/>
              </a:prstGeom>
              <a:noFill/>
              <a:ln w="9525">
                <a:noFill/>
                <a:miter lim="800000"/>
                <a:headEnd/>
                <a:tailEnd/>
              </a:ln>
            </p:spPr>
            <p:txBody>
              <a:bodyPr lIns="0" tIns="0" rIns="0" bIns="0">
                <a:spAutoFit/>
              </a:bodyPr>
              <a:lstStyle/>
              <a:p>
                <a:pPr defTabSz="680091" eaLnBrk="0" hangingPunct="0">
                  <a:spcBef>
                    <a:spcPct val="60000"/>
                  </a:spcBef>
                  <a:buClr>
                    <a:srgbClr val="7F7F7F"/>
                  </a:buClr>
                  <a:defRPr/>
                </a:pPr>
                <a:r>
                  <a:rPr lang="en-US" sz="1377" dirty="0">
                    <a:solidFill>
                      <a:prstClr val="black"/>
                    </a:solidFill>
                    <a:latin typeface="Tahoma" pitchFamily="34" charset="0"/>
                    <a:ea typeface="Tahoma" pitchFamily="34" charset="0"/>
                    <a:cs typeface="Tahoma" pitchFamily="34" charset="0"/>
                  </a:rPr>
                  <a:t>If not, what are we going to do about it?</a:t>
                </a:r>
              </a:p>
            </p:txBody>
          </p:sp>
        </p:grpSp>
      </p:grpSp>
    </p:spTree>
    <p:extLst>
      <p:ext uri="{BB962C8B-B14F-4D97-AF65-F5344CB8AC3E}">
        <p14:creationId xmlns:p14="http://schemas.microsoft.com/office/powerpoint/2010/main" val="929776526"/>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The approach breaks out implementation steps that are necessary for </a:t>
            </a:r>
            <a:r>
              <a:rPr lang="en-US" dirty="0" smtClean="0"/>
              <a:t>success</a:t>
            </a:r>
            <a:endParaRPr lang="en-US" dirty="0"/>
          </a:p>
        </p:txBody>
      </p:sp>
      <p:pic>
        <p:nvPicPr>
          <p:cNvPr id="3074" name="Picture 2" descr="C:\Users\LKurczewski\Downloads\EDI_15Element_2015_v3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1935" y="1352550"/>
            <a:ext cx="6160130" cy="364635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rot="19818942">
            <a:off x="883623" y="2107725"/>
            <a:ext cx="2656071" cy="423676"/>
          </a:xfrm>
          <a:prstGeom prst="rect">
            <a:avLst/>
          </a:prstGeom>
          <a:noFill/>
        </p:spPr>
        <p:txBody>
          <a:bodyPr wrap="square" lIns="69688" tIns="34847" rIns="69688" bIns="34847">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96956"/>
            <a:r>
              <a:rPr lang="en-US" sz="2296" b="1" spc="38" dirty="0">
                <a:ln w="11430">
                  <a:solidFill>
                    <a:schemeClr val="accent1"/>
                  </a:solidFill>
                </a:ln>
                <a:solidFill>
                  <a:srgbClr val="B40000"/>
                </a:solidFill>
                <a:effectLst>
                  <a:outerShdw blurRad="76200" dist="50800" dir="5400000" algn="tl" rotWithShape="0">
                    <a:srgbClr val="000000">
                      <a:alpha val="65000"/>
                    </a:srgbClr>
                  </a:outerShdw>
                </a:effectLst>
                <a:latin typeface="Tahoma" panose="020B0604030504040204" pitchFamily="34" charset="0"/>
                <a:ea typeface="Tahoma" panose="020B0604030504040204" pitchFamily="34" charset="0"/>
                <a:cs typeface="Tahoma" panose="020B0604030504040204" pitchFamily="34" charset="0"/>
              </a:rPr>
              <a:t>Goal Setting</a:t>
            </a:r>
          </a:p>
        </p:txBody>
      </p:sp>
      <p:sp>
        <p:nvSpPr>
          <p:cNvPr id="11" name="Rectangle 10"/>
          <p:cNvSpPr/>
          <p:nvPr/>
        </p:nvSpPr>
        <p:spPr>
          <a:xfrm rot="19818942">
            <a:off x="2626907" y="1935527"/>
            <a:ext cx="2252121" cy="423676"/>
          </a:xfrm>
          <a:prstGeom prst="rect">
            <a:avLst/>
          </a:prstGeom>
          <a:noFill/>
        </p:spPr>
        <p:txBody>
          <a:bodyPr wrap="square" lIns="69688" tIns="34847" rIns="69688" bIns="34847">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96956"/>
            <a:r>
              <a:rPr lang="en-US" sz="2296" b="1" spc="38" dirty="0">
                <a:ln w="11430">
                  <a:solidFill>
                    <a:schemeClr val="accent1"/>
                  </a:solidFill>
                </a:ln>
                <a:solidFill>
                  <a:srgbClr val="B40000"/>
                </a:solidFill>
                <a:effectLst>
                  <a:outerShdw blurRad="76200" dist="50800" dir="5400000" algn="tl" rotWithShape="0">
                    <a:srgbClr val="000000">
                      <a:alpha val="65000"/>
                    </a:srgbClr>
                  </a:outerShdw>
                </a:effectLst>
                <a:latin typeface="Tahoma" panose="020B0604030504040204" pitchFamily="34" charset="0"/>
                <a:ea typeface="Tahoma" panose="020B0604030504040204" pitchFamily="34" charset="0"/>
                <a:cs typeface="Tahoma" panose="020B0604030504040204" pitchFamily="34" charset="0"/>
              </a:rPr>
              <a:t>Data</a:t>
            </a:r>
          </a:p>
        </p:txBody>
      </p:sp>
      <p:sp>
        <p:nvSpPr>
          <p:cNvPr id="12" name="Rectangle 11"/>
          <p:cNvSpPr/>
          <p:nvPr/>
        </p:nvSpPr>
        <p:spPr>
          <a:xfrm rot="19818942">
            <a:off x="4315883" y="1877228"/>
            <a:ext cx="2252121" cy="423676"/>
          </a:xfrm>
          <a:prstGeom prst="rect">
            <a:avLst/>
          </a:prstGeom>
          <a:noFill/>
        </p:spPr>
        <p:txBody>
          <a:bodyPr wrap="square" lIns="69688" tIns="34847" rIns="69688" bIns="34847">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96956"/>
            <a:r>
              <a:rPr lang="en-US" sz="2296" b="1" spc="38" dirty="0">
                <a:ln w="11430">
                  <a:solidFill>
                    <a:schemeClr val="accent1"/>
                  </a:solidFill>
                </a:ln>
                <a:solidFill>
                  <a:srgbClr val="B40000"/>
                </a:solidFill>
                <a:effectLst>
                  <a:outerShdw blurRad="76200" dist="50800" dir="5400000" algn="tl" rotWithShape="0">
                    <a:srgbClr val="000000">
                      <a:alpha val="65000"/>
                    </a:srgbClr>
                  </a:outerShdw>
                </a:effectLst>
                <a:latin typeface="Tahoma" panose="020B0604030504040204" pitchFamily="34" charset="0"/>
                <a:ea typeface="Tahoma" panose="020B0604030504040204" pitchFamily="34" charset="0"/>
                <a:cs typeface="Tahoma" panose="020B0604030504040204" pitchFamily="34" charset="0"/>
              </a:rPr>
              <a:t>Planning</a:t>
            </a:r>
          </a:p>
        </p:txBody>
      </p:sp>
      <p:sp>
        <p:nvSpPr>
          <p:cNvPr id="13" name="Rectangle 12"/>
          <p:cNvSpPr/>
          <p:nvPr/>
        </p:nvSpPr>
        <p:spPr>
          <a:xfrm rot="19818942">
            <a:off x="5892313" y="2040490"/>
            <a:ext cx="2252121" cy="423676"/>
          </a:xfrm>
          <a:prstGeom prst="rect">
            <a:avLst/>
          </a:prstGeom>
          <a:noFill/>
        </p:spPr>
        <p:txBody>
          <a:bodyPr wrap="square" lIns="69688" tIns="34847" rIns="69688" bIns="34847">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96956"/>
            <a:r>
              <a:rPr lang="en-US" sz="2296" b="1" spc="38" dirty="0">
                <a:ln w="11430">
                  <a:solidFill>
                    <a:schemeClr val="accent1"/>
                  </a:solidFill>
                </a:ln>
                <a:solidFill>
                  <a:srgbClr val="B40000"/>
                </a:solidFill>
                <a:effectLst>
                  <a:outerShdw blurRad="76200" dist="50800" dir="5400000" algn="tl" rotWithShape="0">
                    <a:srgbClr val="000000">
                      <a:alpha val="65000"/>
                    </a:srgbClr>
                  </a:outerShdw>
                </a:effectLst>
                <a:latin typeface="Tahoma" panose="020B0604030504040204" pitchFamily="34" charset="0"/>
                <a:ea typeface="Tahoma" panose="020B0604030504040204" pitchFamily="34" charset="0"/>
                <a:cs typeface="Tahoma" panose="020B0604030504040204" pitchFamily="34" charset="0"/>
              </a:rPr>
              <a:t>Focus</a:t>
            </a:r>
          </a:p>
        </p:txBody>
      </p:sp>
      <p:sp>
        <p:nvSpPr>
          <p:cNvPr id="14" name="Rectangle 13"/>
          <p:cNvSpPr/>
          <p:nvPr/>
        </p:nvSpPr>
        <p:spPr>
          <a:xfrm rot="19818942">
            <a:off x="3025427" y="3873751"/>
            <a:ext cx="2609092" cy="423676"/>
          </a:xfrm>
          <a:prstGeom prst="rect">
            <a:avLst/>
          </a:prstGeom>
          <a:noFill/>
        </p:spPr>
        <p:txBody>
          <a:bodyPr wrap="square" lIns="69688" tIns="34847" rIns="69688" bIns="34847">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96956"/>
            <a:r>
              <a:rPr lang="en-US" sz="2296" b="1" spc="38" dirty="0">
                <a:ln w="11430">
                  <a:solidFill>
                    <a:schemeClr val="accent1"/>
                  </a:solidFill>
                </a:ln>
                <a:solidFill>
                  <a:srgbClr val="B40000"/>
                </a:solidFill>
                <a:effectLst>
                  <a:outerShdw blurRad="76200" dist="50800" dir="5400000" algn="tl" rotWithShape="0">
                    <a:srgbClr val="000000">
                      <a:alpha val="65000"/>
                    </a:srgbClr>
                  </a:outerShdw>
                </a:effectLst>
                <a:latin typeface="Tahoma" panose="020B0604030504040204" pitchFamily="34" charset="0"/>
                <a:ea typeface="Tahoma" panose="020B0604030504040204" pitchFamily="34" charset="0"/>
                <a:cs typeface="Tahoma" panose="020B0604030504040204" pitchFamily="34" charset="0"/>
              </a:rPr>
              <a:t>Sticking with it</a:t>
            </a:r>
          </a:p>
        </p:txBody>
      </p:sp>
    </p:spTree>
    <p:extLst>
      <p:ext uri="{BB962C8B-B14F-4D97-AF65-F5344CB8AC3E}">
        <p14:creationId xmlns:p14="http://schemas.microsoft.com/office/powerpoint/2010/main" val="10686065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898022078"/>
              </p:ext>
            </p:extLst>
          </p:nvPr>
        </p:nvGraphicFramePr>
        <p:xfrm>
          <a:off x="654914" y="1158876"/>
          <a:ext cx="2901374" cy="3124198"/>
        </p:xfrm>
        <a:graphic>
          <a:graphicData uri="http://schemas.openxmlformats.org/drawingml/2006/table">
            <a:tbl>
              <a:tblPr/>
              <a:tblGrid>
                <a:gridCol w="2901374"/>
              </a:tblGrid>
              <a:tr h="775247">
                <a:tc>
                  <a:txBody>
                    <a:bodyPr/>
                    <a:lstStyle/>
                    <a:p>
                      <a:endParaRPr lang="en-US" sz="1600">
                        <a:effectLst/>
                      </a:endParaRPr>
                    </a:p>
                  </a:txBody>
                  <a:tcPr marL="11605" marR="11605" marT="11605" marB="11605" anchor="ctr">
                    <a:lnL>
                      <a:noFill/>
                    </a:lnL>
                    <a:lnR>
                      <a:noFill/>
                    </a:lnR>
                    <a:lnT>
                      <a:noFill/>
                    </a:lnT>
                    <a:lnB>
                      <a:noFill/>
                    </a:lnB>
                  </a:tcPr>
                </a:tc>
              </a:tr>
              <a:tr h="775247">
                <a:tc>
                  <a:txBody>
                    <a:bodyPr/>
                    <a:lstStyle/>
                    <a:p>
                      <a:endParaRPr lang="en-US" sz="1600" dirty="0">
                        <a:effectLst/>
                      </a:endParaRPr>
                    </a:p>
                  </a:txBody>
                  <a:tcPr marL="11605" marR="11605" marT="11605" marB="11605" anchor="ctr">
                    <a:lnL>
                      <a:noFill/>
                    </a:lnL>
                    <a:lnR>
                      <a:noFill/>
                    </a:lnR>
                    <a:lnT>
                      <a:noFill/>
                    </a:lnT>
                    <a:lnB>
                      <a:noFill/>
                    </a:lnB>
                  </a:tcPr>
                </a:tc>
              </a:tr>
              <a:tr h="524568">
                <a:tc>
                  <a:txBody>
                    <a:bodyPr/>
                    <a:lstStyle/>
                    <a:p>
                      <a:endParaRPr lang="en-US" sz="1600">
                        <a:effectLst/>
                      </a:endParaRPr>
                    </a:p>
                  </a:txBody>
                  <a:tcPr marL="11605" marR="11605" marT="11605" marB="11605" anchor="ctr">
                    <a:lnL>
                      <a:noFill/>
                    </a:lnL>
                    <a:lnR>
                      <a:noFill/>
                    </a:lnR>
                    <a:lnT>
                      <a:noFill/>
                    </a:lnT>
                    <a:lnB>
                      <a:noFill/>
                    </a:lnB>
                  </a:tcPr>
                </a:tc>
              </a:tr>
              <a:tr h="524568">
                <a:tc>
                  <a:txBody>
                    <a:bodyPr/>
                    <a:lstStyle/>
                    <a:p>
                      <a:endParaRPr lang="en-US" sz="1600">
                        <a:effectLst/>
                      </a:endParaRPr>
                    </a:p>
                  </a:txBody>
                  <a:tcPr marL="11605" marR="11605" marT="11605" marB="11605" anchor="ctr">
                    <a:lnL>
                      <a:noFill/>
                    </a:lnL>
                    <a:lnR>
                      <a:noFill/>
                    </a:lnR>
                    <a:lnT>
                      <a:noFill/>
                    </a:lnT>
                    <a:lnB>
                      <a:noFill/>
                    </a:lnB>
                  </a:tcPr>
                </a:tc>
              </a:tr>
              <a:tr h="524568">
                <a:tc>
                  <a:txBody>
                    <a:bodyPr/>
                    <a:lstStyle/>
                    <a:p>
                      <a:endParaRPr lang="en-US" sz="1600" dirty="0">
                        <a:effectLst/>
                      </a:endParaRPr>
                    </a:p>
                  </a:txBody>
                  <a:tcPr marL="11605" marR="11605" marT="11605" marB="11605" anchor="ctr">
                    <a:lnL>
                      <a:noFill/>
                    </a:lnL>
                    <a:lnR>
                      <a:noFill/>
                    </a:lnR>
                    <a:lnT>
                      <a:noFill/>
                    </a:lnT>
                    <a:lnB>
                      <a:noFill/>
                    </a:lnB>
                  </a:tcPr>
                </a:tc>
              </a:tr>
            </a:tbl>
          </a:graphicData>
        </a:graphic>
      </p:graphicFrame>
      <p:pic>
        <p:nvPicPr>
          <p:cNvPr id="1027" name="Picture 3" descr="https://www.careertech.org/sites/default/files/choi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2444" y="3288030"/>
            <a:ext cx="164592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https://www.careertech.org/sites/default/files/expert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2444" y="1459230"/>
            <a:ext cx="1645920" cy="164592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a:t>L</a:t>
            </a:r>
            <a:r>
              <a:rPr lang="en-US" dirty="0" smtClean="0"/>
              <a:t>eaders and advocates have set out a comprehensive vision for the future of CTE</a:t>
            </a:r>
            <a:endParaRPr lang="en-US" dirty="0"/>
          </a:p>
        </p:txBody>
      </p:sp>
      <p:sp>
        <p:nvSpPr>
          <p:cNvPr id="6" name="Text Placeholder 5"/>
          <p:cNvSpPr>
            <a:spLocks noGrp="1"/>
          </p:cNvSpPr>
          <p:nvPr>
            <p:ph type="body" sz="quarter" idx="24"/>
          </p:nvPr>
        </p:nvSpPr>
        <p:spPr>
          <a:xfrm>
            <a:off x="152400" y="4775200"/>
            <a:ext cx="5223312" cy="323850"/>
          </a:xfrm>
        </p:spPr>
        <p:txBody>
          <a:bodyPr/>
          <a:lstStyle/>
          <a:p>
            <a:r>
              <a:rPr lang="en-US" sz="1000" dirty="0" smtClean="0">
                <a:solidFill>
                  <a:schemeClr val="tx2"/>
                </a:solidFill>
              </a:rPr>
              <a:t>Source for vision and photos: </a:t>
            </a:r>
            <a:r>
              <a:rPr lang="en-US" sz="1000" i="1" dirty="0">
                <a:solidFill>
                  <a:schemeClr val="tx2"/>
                </a:solidFill>
              </a:rPr>
              <a:t>Putting Learner Success First: A Shared Vision for the Future of </a:t>
            </a:r>
            <a:r>
              <a:rPr lang="en-US" sz="1000" i="1" dirty="0" smtClean="0">
                <a:solidFill>
                  <a:schemeClr val="tx2"/>
                </a:solidFill>
              </a:rPr>
              <a:t>CTE; </a:t>
            </a:r>
            <a:r>
              <a:rPr lang="en-US" sz="1000" dirty="0" smtClean="0">
                <a:solidFill>
                  <a:schemeClr val="tx2"/>
                </a:solidFill>
              </a:rPr>
              <a:t>https</a:t>
            </a:r>
            <a:r>
              <a:rPr lang="en-US" sz="1000" dirty="0">
                <a:solidFill>
                  <a:schemeClr val="tx2"/>
                </a:solidFill>
              </a:rPr>
              <a:t>://</a:t>
            </a:r>
            <a:r>
              <a:rPr lang="en-US" sz="1000" dirty="0" err="1">
                <a:solidFill>
                  <a:schemeClr val="tx2"/>
                </a:solidFill>
              </a:rPr>
              <a:t>www.careertech.org</a:t>
            </a:r>
            <a:r>
              <a:rPr lang="en-US" sz="1000" dirty="0">
                <a:solidFill>
                  <a:schemeClr val="tx2"/>
                </a:solidFill>
              </a:rPr>
              <a:t>/vision</a:t>
            </a:r>
          </a:p>
        </p:txBody>
      </p:sp>
      <p:sp>
        <p:nvSpPr>
          <p:cNvPr id="7" name="Content Placeholder 6"/>
          <p:cNvSpPr>
            <a:spLocks noGrp="1"/>
          </p:cNvSpPr>
          <p:nvPr>
            <p:ph sz="quarter" idx="42"/>
          </p:nvPr>
        </p:nvSpPr>
        <p:spPr>
          <a:xfrm>
            <a:off x="375872" y="1549400"/>
            <a:ext cx="4910404" cy="3194050"/>
          </a:xfrm>
        </p:spPr>
        <p:txBody>
          <a:bodyPr>
            <a:noAutofit/>
          </a:bodyPr>
          <a:lstStyle/>
          <a:p>
            <a:pPr algn="l" fontAlgn="ctr">
              <a:spcAft>
                <a:spcPts val="600"/>
              </a:spcAft>
              <a:buFont typeface="Wingdings" charset="2"/>
              <a:buChar char="q"/>
            </a:pPr>
            <a:r>
              <a:rPr lang="en-US" sz="1800" b="1" dirty="0">
                <a:solidFill>
                  <a:schemeClr val="tx2"/>
                </a:solidFill>
              </a:rPr>
              <a:t>All CTE programs are held to the highest standards of </a:t>
            </a:r>
            <a:r>
              <a:rPr lang="en-US" sz="1800" b="1" dirty="0" smtClean="0">
                <a:solidFill>
                  <a:schemeClr val="tx2"/>
                </a:solidFill>
              </a:rPr>
              <a:t>excellence</a:t>
            </a:r>
            <a:endParaRPr lang="en-US" sz="1800" dirty="0">
              <a:solidFill>
                <a:schemeClr val="tx2"/>
              </a:solidFill>
            </a:endParaRPr>
          </a:p>
          <a:p>
            <a:pPr algn="l" fontAlgn="ctr">
              <a:spcAft>
                <a:spcPts val="600"/>
              </a:spcAft>
              <a:buFont typeface="Wingdings" charset="2"/>
              <a:buChar char="q"/>
            </a:pPr>
            <a:r>
              <a:rPr lang="en-US" sz="1800" b="1" dirty="0">
                <a:solidFill>
                  <a:schemeClr val="tx2"/>
                </a:solidFill>
              </a:rPr>
              <a:t>All learners are empowered to choose a meaningful education and </a:t>
            </a:r>
            <a:r>
              <a:rPr lang="en-US" sz="1800" b="1" dirty="0" smtClean="0">
                <a:solidFill>
                  <a:schemeClr val="tx2"/>
                </a:solidFill>
              </a:rPr>
              <a:t>career</a:t>
            </a:r>
            <a:endParaRPr lang="en-US" sz="1800" dirty="0">
              <a:solidFill>
                <a:schemeClr val="tx2"/>
              </a:solidFill>
            </a:endParaRPr>
          </a:p>
          <a:p>
            <a:pPr algn="l" fontAlgn="ctr">
              <a:spcAft>
                <a:spcPts val="600"/>
              </a:spcAft>
              <a:buFont typeface="Wingdings" charset="2"/>
              <a:buChar char="q"/>
            </a:pPr>
            <a:r>
              <a:rPr lang="en-US" sz="1800" b="1" dirty="0">
                <a:solidFill>
                  <a:schemeClr val="tx2"/>
                </a:solidFill>
              </a:rPr>
              <a:t>All learning is personalized and </a:t>
            </a:r>
            <a:r>
              <a:rPr lang="en-US" sz="1800" b="1" dirty="0" smtClean="0">
                <a:solidFill>
                  <a:schemeClr val="tx2"/>
                </a:solidFill>
              </a:rPr>
              <a:t>flexible</a:t>
            </a:r>
            <a:endParaRPr lang="en-US" sz="1800" dirty="0">
              <a:solidFill>
                <a:schemeClr val="tx2"/>
              </a:solidFill>
            </a:endParaRPr>
          </a:p>
          <a:p>
            <a:pPr algn="l" fontAlgn="ctr">
              <a:spcAft>
                <a:spcPts val="600"/>
              </a:spcAft>
              <a:buFont typeface="Wingdings" charset="2"/>
              <a:buChar char="q"/>
            </a:pPr>
            <a:r>
              <a:rPr lang="en-US" sz="1800" b="1" dirty="0">
                <a:solidFill>
                  <a:schemeClr val="tx2"/>
                </a:solidFill>
              </a:rPr>
              <a:t>All learning is facilitated by knowledgeable </a:t>
            </a:r>
            <a:r>
              <a:rPr lang="en-US" sz="1800" b="1" dirty="0" smtClean="0">
                <a:solidFill>
                  <a:schemeClr val="tx2"/>
                </a:solidFill>
              </a:rPr>
              <a:t>experts</a:t>
            </a:r>
            <a:endParaRPr lang="en-US" sz="1800" dirty="0">
              <a:solidFill>
                <a:schemeClr val="tx2"/>
              </a:solidFill>
            </a:endParaRPr>
          </a:p>
          <a:p>
            <a:pPr algn="l" fontAlgn="ctr">
              <a:spcAft>
                <a:spcPts val="600"/>
              </a:spcAft>
              <a:buFont typeface="Wingdings" charset="2"/>
              <a:buChar char="q"/>
            </a:pPr>
            <a:r>
              <a:rPr lang="en-US" sz="1800" b="1" dirty="0">
                <a:solidFill>
                  <a:schemeClr val="tx2"/>
                </a:solidFill>
              </a:rPr>
              <a:t>All systems work together to put learner success </a:t>
            </a:r>
            <a:r>
              <a:rPr lang="en-US" sz="1800" b="1" dirty="0" smtClean="0">
                <a:solidFill>
                  <a:schemeClr val="tx2"/>
                </a:solidFill>
              </a:rPr>
              <a:t>first</a:t>
            </a:r>
            <a:endParaRPr lang="en-US" sz="1800" dirty="0">
              <a:solidFill>
                <a:schemeClr val="tx2"/>
              </a:solidFill>
            </a:endParaRPr>
          </a:p>
        </p:txBody>
      </p:sp>
      <p:pic>
        <p:nvPicPr>
          <p:cNvPr id="1032" name="Picture 8" descr="https://www.careertech.org/sites/default/files/excellenc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3288030"/>
            <a:ext cx="164592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www.careertech.org/sites/default/files/flexibl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459230"/>
            <a:ext cx="1645920" cy="164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388738"/>
      </p:ext>
    </p:extLst>
  </p:cSld>
  <p:clrMapOvr>
    <a:masterClrMapping/>
  </p:clrMapOvr>
  <p:transition spd="slow">
    <p:push dir="u"/>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Custom 9">
      <a:dk1>
        <a:srgbClr val="0B0B0B"/>
      </a:dk1>
      <a:lt1>
        <a:srgbClr val="FFFFFF"/>
      </a:lt1>
      <a:dk2>
        <a:srgbClr val="434343"/>
      </a:dk2>
      <a:lt2>
        <a:srgbClr val="FFFFFF"/>
      </a:lt2>
      <a:accent1>
        <a:srgbClr val="4B44C5"/>
      </a:accent1>
      <a:accent2>
        <a:srgbClr val="D20061"/>
      </a:accent2>
      <a:accent3>
        <a:srgbClr val="1E787A"/>
      </a:accent3>
      <a:accent4>
        <a:srgbClr val="6CCBCB"/>
      </a:accent4>
      <a:accent5>
        <a:srgbClr val="BCDAB8"/>
      </a:accent5>
      <a:accent6>
        <a:srgbClr val="A5ADB6"/>
      </a:accent6>
      <a:hlink>
        <a:srgbClr val="0070C0"/>
      </a:hlink>
      <a:folHlink>
        <a:srgbClr val="16B0B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9">
      <a:dk1>
        <a:srgbClr val="0B0B0B"/>
      </a:dk1>
      <a:lt1>
        <a:srgbClr val="FFFFFF"/>
      </a:lt1>
      <a:dk2>
        <a:srgbClr val="434343"/>
      </a:dk2>
      <a:lt2>
        <a:srgbClr val="FFFFFF"/>
      </a:lt2>
      <a:accent1>
        <a:srgbClr val="4B44C5"/>
      </a:accent1>
      <a:accent2>
        <a:srgbClr val="D20061"/>
      </a:accent2>
      <a:accent3>
        <a:srgbClr val="1E787A"/>
      </a:accent3>
      <a:accent4>
        <a:srgbClr val="6CCBCB"/>
      </a:accent4>
      <a:accent5>
        <a:srgbClr val="BCDAB8"/>
      </a:accent5>
      <a:accent6>
        <a:srgbClr val="A5ADB6"/>
      </a:accent6>
      <a:hlink>
        <a:srgbClr val="0070C0"/>
      </a:hlink>
      <a:folHlink>
        <a:srgbClr val="16B0B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EDI Main Slides">
  <a:themeElements>
    <a:clrScheme name="EDI">
      <a:dk1>
        <a:srgbClr val="000000"/>
      </a:dk1>
      <a:lt1>
        <a:srgbClr val="FFFFFF"/>
      </a:lt1>
      <a:dk2>
        <a:srgbClr val="225000"/>
      </a:dk2>
      <a:lt2>
        <a:srgbClr val="BFBFBF"/>
      </a:lt2>
      <a:accent1>
        <a:srgbClr val="C9FFAB"/>
      </a:accent1>
      <a:accent2>
        <a:srgbClr val="328C00"/>
      </a:accent2>
      <a:accent3>
        <a:srgbClr val="4B4B4B"/>
      </a:accent3>
      <a:accent4>
        <a:srgbClr val="225000"/>
      </a:accent4>
      <a:accent5>
        <a:srgbClr val="B40000"/>
      </a:accent5>
      <a:accent6>
        <a:srgbClr val="E69600"/>
      </a:accent6>
      <a:hlink>
        <a:srgbClr val="009999"/>
      </a:hlink>
      <a:folHlink>
        <a:srgbClr val="99CC00"/>
      </a:folHlink>
    </a:clrScheme>
    <a:fontScheme name="Default Design">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effectLst/>
            <a:latin typeface="Arial" charset="0"/>
            <a:ea typeface="SimSun"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effectLst/>
            <a:latin typeface="Arial" charset="0"/>
            <a:ea typeface="SimSun" pitchFamily="2" charset="-122"/>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145759</TotalTime>
  <Words>1136</Words>
  <Application>Microsoft Macintosh PowerPoint</Application>
  <PresentationFormat>On-screen Show (16:9)</PresentationFormat>
  <Paragraphs>193</Paragraphs>
  <Slides>25</Slides>
  <Notes>10</Notes>
  <HiddenSlides>0</HiddenSlides>
  <MMClips>0</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25</vt:i4>
      </vt:variant>
    </vt:vector>
  </HeadingPairs>
  <TitlesOfParts>
    <vt:vector size="47" baseType="lpstr">
      <vt:lpstr>Aharoni</vt:lpstr>
      <vt:lpstr>Calibri</vt:lpstr>
      <vt:lpstr>Century</vt:lpstr>
      <vt:lpstr>Courier New</vt:lpstr>
      <vt:lpstr>Franklin Gothic Medium</vt:lpstr>
      <vt:lpstr>Futura LT Book</vt:lpstr>
      <vt:lpstr>Mission Gothic Regular</vt:lpstr>
      <vt:lpstr>ＭＳ Ｐゴシック</vt:lpstr>
      <vt:lpstr>Nexa Bold</vt:lpstr>
      <vt:lpstr>Open Sans</vt:lpstr>
      <vt:lpstr>Open Sans Bold</vt:lpstr>
      <vt:lpstr>Open Sans Light Italic</vt:lpstr>
      <vt:lpstr>Open Sans Semibold</vt:lpstr>
      <vt:lpstr>SimSun</vt:lpstr>
      <vt:lpstr>Sketch Rockwell</vt:lpstr>
      <vt:lpstr>Tahoma</vt:lpstr>
      <vt:lpstr>Times New Roman</vt:lpstr>
      <vt:lpstr>Wingdings</vt:lpstr>
      <vt:lpstr>Arial</vt:lpstr>
      <vt:lpstr>Office Theme</vt:lpstr>
      <vt:lpstr>1_Office Theme</vt:lpstr>
      <vt:lpstr>EDI Main Slides</vt:lpstr>
      <vt:lpstr>PowerPoint Presentation</vt:lpstr>
      <vt:lpstr>What we do</vt:lpstr>
      <vt:lpstr>PowerPoint Presentation</vt:lpstr>
      <vt:lpstr>PowerPoint Presentation</vt:lpstr>
      <vt:lpstr>PowerPoint Presentation</vt:lpstr>
      <vt:lpstr>The delivery approach provides a set of flexible tools for K12 and postsecondary educators to implement at scale</vt:lpstr>
      <vt:lpstr>Four fundamental questions are at the heart of this change management approach</vt:lpstr>
      <vt:lpstr>The approach breaks out implementation steps that are necessary for success</vt:lpstr>
      <vt:lpstr>Leaders and advocates have set out a comprehensive vision for the future of CTE</vt:lpstr>
      <vt:lpstr>PowerPoint Presentation</vt:lpstr>
      <vt:lpstr>PowerPoint Presentation</vt:lpstr>
      <vt:lpstr>The only plans worth writing are those that actually drive your work</vt:lpstr>
      <vt:lpstr>Good planning requires a team to collectively answer several implementation questions </vt:lpstr>
      <vt:lpstr>Thin “strategy profile” planning allows for a shared view of what the team will do and how it will be done</vt:lpstr>
      <vt:lpstr>These profiles become an implementation plan that you can test with your stakeholders</vt:lpstr>
      <vt:lpstr>PowerPoint Presentation</vt:lpstr>
      <vt:lpstr>Once the plan is clear, there are a number of stakeholders to consider and engage</vt:lpstr>
      <vt:lpstr>When identifying stakeholders to prioritize, consider their level of interest and influence </vt:lpstr>
      <vt:lpstr>Based on where stakeholders fall on the 2x2 matrix, you can determine the best way to approach them </vt:lpstr>
      <vt:lpstr>And choose to target those with the most potential for impact </vt:lpstr>
      <vt:lpstr>When developing messages, it helps to start by thinking through the questions the core messages should answer </vt:lpstr>
      <vt:lpstr>When developing your messages consider several principles</vt:lpstr>
      <vt:lpstr>…but we know that setting goals is only the beginning – next comes the even tougher part </vt:lpstr>
      <vt:lpstr>PowerPoint Presentation</vt:lpstr>
      <vt:lpstr>PowerPoint Presentation</vt:lpstr>
    </vt:vector>
  </TitlesOfParts>
  <Company>LIME</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adrienne.reynolds</dc:creator>
  <cp:lastModifiedBy>Ellyn Artis</cp:lastModifiedBy>
  <cp:revision>1484</cp:revision>
  <dcterms:created xsi:type="dcterms:W3CDTF">2013-04-14T18:18:29Z</dcterms:created>
  <dcterms:modified xsi:type="dcterms:W3CDTF">2016-10-17T14:12:20Z</dcterms:modified>
</cp:coreProperties>
</file>