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9" r:id="rId7"/>
    <p:sldId id="270" r:id="rId8"/>
    <p:sldId id="271" r:id="rId9"/>
    <p:sldId id="260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88904" autoAdjust="0"/>
  </p:normalViewPr>
  <p:slideViewPr>
    <p:cSldViewPr snapToGrid="0" showGuides="1">
      <p:cViewPr>
        <p:scale>
          <a:sx n="66" d="100"/>
          <a:sy n="66" d="100"/>
        </p:scale>
        <p:origin x="-672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802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BD7DB-D419-4F06-A23E-378A817025B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493476-D0F8-497C-871E-8809F9AD5619}">
      <dgm:prSet phldrT="[Text]"/>
      <dgm:spPr/>
      <dgm:t>
        <a:bodyPr/>
        <a:lstStyle/>
        <a:p>
          <a:r>
            <a:rPr lang="en-US" dirty="0" smtClean="0"/>
            <a:t>State Chiefs</a:t>
          </a:r>
          <a:endParaRPr lang="en-US" dirty="0"/>
        </a:p>
      </dgm:t>
    </dgm:pt>
    <dgm:pt modelId="{9C6E3F49-761C-45B5-A590-863B598A0F90}" type="parTrans" cxnId="{904CDCB3-7691-44FF-AE53-744235B0C766}">
      <dgm:prSet/>
      <dgm:spPr/>
      <dgm:t>
        <a:bodyPr/>
        <a:lstStyle/>
        <a:p>
          <a:endParaRPr lang="en-US"/>
        </a:p>
      </dgm:t>
    </dgm:pt>
    <dgm:pt modelId="{1AC67C70-6536-4054-9C50-6F735C08384B}" type="sibTrans" cxnId="{904CDCB3-7691-44FF-AE53-744235B0C766}">
      <dgm:prSet/>
      <dgm:spPr/>
      <dgm:t>
        <a:bodyPr/>
        <a:lstStyle/>
        <a:p>
          <a:endParaRPr lang="en-US"/>
        </a:p>
      </dgm:t>
    </dgm:pt>
    <dgm:pt modelId="{58FFAF48-57E2-435C-BB0D-F73F7821B9B0}">
      <dgm:prSet phldrT="[Text]"/>
      <dgm:spPr/>
      <dgm:t>
        <a:bodyPr/>
        <a:lstStyle/>
        <a:p>
          <a:r>
            <a:rPr lang="en-US" dirty="0" smtClean="0"/>
            <a:t>KY</a:t>
          </a:r>
          <a:endParaRPr lang="en-US" dirty="0"/>
        </a:p>
      </dgm:t>
    </dgm:pt>
    <dgm:pt modelId="{8240074D-F64A-4C3E-A2D4-61174010D625}" type="parTrans" cxnId="{25B1F89D-FD11-4B5C-9FF0-EC4A9BC36978}">
      <dgm:prSet/>
      <dgm:spPr/>
      <dgm:t>
        <a:bodyPr/>
        <a:lstStyle/>
        <a:p>
          <a:endParaRPr lang="en-US"/>
        </a:p>
      </dgm:t>
    </dgm:pt>
    <dgm:pt modelId="{5ECD3386-E2C3-477A-82E0-D21CE74AED0E}" type="sibTrans" cxnId="{25B1F89D-FD11-4B5C-9FF0-EC4A9BC36978}">
      <dgm:prSet/>
      <dgm:spPr/>
      <dgm:t>
        <a:bodyPr/>
        <a:lstStyle/>
        <a:p>
          <a:endParaRPr lang="en-US"/>
        </a:p>
      </dgm:t>
    </dgm:pt>
    <dgm:pt modelId="{FE141C1B-8311-4721-9390-46BDB79B56DB}">
      <dgm:prSet phldrT="[Text]"/>
      <dgm:spPr/>
      <dgm:t>
        <a:bodyPr/>
        <a:lstStyle/>
        <a:p>
          <a:r>
            <a:rPr lang="en-US" dirty="0" smtClean="0"/>
            <a:t>State CTE Directors</a:t>
          </a:r>
          <a:endParaRPr lang="en-US" dirty="0"/>
        </a:p>
      </dgm:t>
    </dgm:pt>
    <dgm:pt modelId="{42E60616-58D3-4B1A-9939-EFD2DAFFB6A5}" type="parTrans" cxnId="{3A161F17-2247-4DC6-8B95-619BBFD513A6}">
      <dgm:prSet/>
      <dgm:spPr/>
      <dgm:t>
        <a:bodyPr/>
        <a:lstStyle/>
        <a:p>
          <a:endParaRPr lang="en-US"/>
        </a:p>
      </dgm:t>
    </dgm:pt>
    <dgm:pt modelId="{A3F4B789-C0AE-4F0F-80D9-489A594A8979}" type="sibTrans" cxnId="{3A161F17-2247-4DC6-8B95-619BBFD513A6}">
      <dgm:prSet/>
      <dgm:spPr/>
      <dgm:t>
        <a:bodyPr/>
        <a:lstStyle/>
        <a:p>
          <a:endParaRPr lang="en-US"/>
        </a:p>
      </dgm:t>
    </dgm:pt>
    <dgm:pt modelId="{B65B0D30-4829-4208-94A7-9D6AE091D56F}">
      <dgm:prSet phldrT="[Text]"/>
      <dgm:spPr/>
      <dgm:t>
        <a:bodyPr/>
        <a:lstStyle/>
        <a:p>
          <a:r>
            <a:rPr lang="en-US" dirty="0" smtClean="0"/>
            <a:t>VT</a:t>
          </a:r>
          <a:endParaRPr lang="en-US" dirty="0"/>
        </a:p>
      </dgm:t>
    </dgm:pt>
    <dgm:pt modelId="{8D1B7912-103F-487C-95B7-13FD242E1B9B}" type="parTrans" cxnId="{78AC7429-C0FC-4B5E-BCEA-51FC5D4D7F29}">
      <dgm:prSet/>
      <dgm:spPr/>
      <dgm:t>
        <a:bodyPr/>
        <a:lstStyle/>
        <a:p>
          <a:endParaRPr lang="en-US"/>
        </a:p>
      </dgm:t>
    </dgm:pt>
    <dgm:pt modelId="{CDCF8EB8-5F57-475D-B36F-6E156ED89994}" type="sibTrans" cxnId="{78AC7429-C0FC-4B5E-BCEA-51FC5D4D7F29}">
      <dgm:prSet/>
      <dgm:spPr/>
      <dgm:t>
        <a:bodyPr/>
        <a:lstStyle/>
        <a:p>
          <a:endParaRPr lang="en-US"/>
        </a:p>
      </dgm:t>
    </dgm:pt>
    <dgm:pt modelId="{00518D51-B33E-4174-8308-6815870D127B}">
      <dgm:prSet phldrT="[Text]"/>
      <dgm:spPr/>
      <dgm:t>
        <a:bodyPr/>
        <a:lstStyle/>
        <a:p>
          <a:r>
            <a:rPr lang="en-US" dirty="0" smtClean="0"/>
            <a:t>OK</a:t>
          </a:r>
          <a:endParaRPr lang="en-US" dirty="0"/>
        </a:p>
      </dgm:t>
    </dgm:pt>
    <dgm:pt modelId="{112B5A3F-9B03-458E-A163-09B636003385}" type="parTrans" cxnId="{61C7915A-1EEE-450B-B9F5-EBEBEDD860D0}">
      <dgm:prSet/>
      <dgm:spPr/>
      <dgm:t>
        <a:bodyPr/>
        <a:lstStyle/>
        <a:p>
          <a:endParaRPr lang="en-US"/>
        </a:p>
      </dgm:t>
    </dgm:pt>
    <dgm:pt modelId="{88429E4C-E40D-49A0-8257-55AE3D9CA7E4}" type="sibTrans" cxnId="{61C7915A-1EEE-450B-B9F5-EBEBEDD860D0}">
      <dgm:prSet/>
      <dgm:spPr/>
      <dgm:t>
        <a:bodyPr/>
        <a:lstStyle/>
        <a:p>
          <a:endParaRPr lang="en-US"/>
        </a:p>
      </dgm:t>
    </dgm:pt>
    <dgm:pt modelId="{563A6493-C8FB-4754-9AC7-ECB47511D274}">
      <dgm:prSet phldrT="[Text]"/>
      <dgm:spPr/>
      <dgm:t>
        <a:bodyPr/>
        <a:lstStyle/>
        <a:p>
          <a:r>
            <a:rPr lang="en-US" dirty="0" smtClean="0"/>
            <a:t>State Postsecondary  Leaders</a:t>
          </a:r>
          <a:endParaRPr lang="en-US" dirty="0"/>
        </a:p>
      </dgm:t>
    </dgm:pt>
    <dgm:pt modelId="{D4E206D1-3616-4235-B2F4-302E6B2FA7D0}" type="parTrans" cxnId="{EB3DC946-69CB-4D59-8B88-BCCFE8641C3D}">
      <dgm:prSet/>
      <dgm:spPr/>
      <dgm:t>
        <a:bodyPr/>
        <a:lstStyle/>
        <a:p>
          <a:endParaRPr lang="en-US"/>
        </a:p>
      </dgm:t>
    </dgm:pt>
    <dgm:pt modelId="{98C6100D-53EE-4C64-956F-939B9A09ACBE}" type="sibTrans" cxnId="{EB3DC946-69CB-4D59-8B88-BCCFE8641C3D}">
      <dgm:prSet/>
      <dgm:spPr/>
      <dgm:t>
        <a:bodyPr/>
        <a:lstStyle/>
        <a:p>
          <a:endParaRPr lang="en-US"/>
        </a:p>
      </dgm:t>
    </dgm:pt>
    <dgm:pt modelId="{A80EDEAD-51F1-40D8-A6A9-3FEEBE258402}">
      <dgm:prSet phldrT="[Text]"/>
      <dgm:spPr/>
      <dgm:t>
        <a:bodyPr/>
        <a:lstStyle/>
        <a:p>
          <a:r>
            <a:rPr lang="en-US" dirty="0" smtClean="0"/>
            <a:t>NC</a:t>
          </a:r>
          <a:endParaRPr lang="en-US" dirty="0"/>
        </a:p>
      </dgm:t>
    </dgm:pt>
    <dgm:pt modelId="{3BEB9829-35A2-469A-A429-00C41E01BDE3}" type="parTrans" cxnId="{064CB47B-361F-442C-9B3D-4B29E6E97C37}">
      <dgm:prSet/>
      <dgm:spPr/>
      <dgm:t>
        <a:bodyPr/>
        <a:lstStyle/>
        <a:p>
          <a:endParaRPr lang="en-US"/>
        </a:p>
      </dgm:t>
    </dgm:pt>
    <dgm:pt modelId="{B1A5571E-3EC8-400A-833F-EAC7FFE3C515}" type="sibTrans" cxnId="{064CB47B-361F-442C-9B3D-4B29E6E97C37}">
      <dgm:prSet/>
      <dgm:spPr/>
      <dgm:t>
        <a:bodyPr/>
        <a:lstStyle/>
        <a:p>
          <a:endParaRPr lang="en-US"/>
        </a:p>
      </dgm:t>
    </dgm:pt>
    <dgm:pt modelId="{39EBDFEA-8602-4835-90A0-61054438F092}">
      <dgm:prSet/>
      <dgm:spPr/>
      <dgm:t>
        <a:bodyPr/>
        <a:lstStyle/>
        <a:p>
          <a:r>
            <a:rPr lang="en-US" dirty="0" smtClean="0"/>
            <a:t>National Experts</a:t>
          </a:r>
          <a:endParaRPr lang="en-US" dirty="0"/>
        </a:p>
      </dgm:t>
    </dgm:pt>
    <dgm:pt modelId="{13B8F4CC-97D8-4B94-85EF-3803157BA404}" type="parTrans" cxnId="{D1BE04E1-3BD6-4E2A-9AB9-E119E0B99E83}">
      <dgm:prSet/>
      <dgm:spPr/>
      <dgm:t>
        <a:bodyPr/>
        <a:lstStyle/>
        <a:p>
          <a:endParaRPr lang="en-US"/>
        </a:p>
      </dgm:t>
    </dgm:pt>
    <dgm:pt modelId="{E084CC3A-240A-479A-AE88-547532835BDB}" type="sibTrans" cxnId="{D1BE04E1-3BD6-4E2A-9AB9-E119E0B99E83}">
      <dgm:prSet/>
      <dgm:spPr/>
      <dgm:t>
        <a:bodyPr/>
        <a:lstStyle/>
        <a:p>
          <a:endParaRPr lang="en-US"/>
        </a:p>
      </dgm:t>
    </dgm:pt>
    <dgm:pt modelId="{49330F1C-5854-4F29-8BE9-5D25CC2981E4}">
      <dgm:prSet/>
      <dgm:spPr/>
      <dgm:t>
        <a:bodyPr/>
        <a:lstStyle/>
        <a:p>
          <a:r>
            <a:rPr lang="en-US" dirty="0" smtClean="0"/>
            <a:t>SREB</a:t>
          </a:r>
          <a:endParaRPr lang="en-US" dirty="0"/>
        </a:p>
      </dgm:t>
    </dgm:pt>
    <dgm:pt modelId="{0ADB0C21-6DA7-41BC-B516-3CCA0BBF2C7E}" type="parTrans" cxnId="{3AA4DB73-D4E8-4D8A-BD4D-336A8F6E3340}">
      <dgm:prSet/>
      <dgm:spPr/>
      <dgm:t>
        <a:bodyPr/>
        <a:lstStyle/>
        <a:p>
          <a:endParaRPr lang="en-US"/>
        </a:p>
      </dgm:t>
    </dgm:pt>
    <dgm:pt modelId="{E377F18B-C5F8-4C79-A594-5DDCDEDC051C}" type="sibTrans" cxnId="{3AA4DB73-D4E8-4D8A-BD4D-336A8F6E3340}">
      <dgm:prSet/>
      <dgm:spPr/>
      <dgm:t>
        <a:bodyPr/>
        <a:lstStyle/>
        <a:p>
          <a:endParaRPr lang="en-US"/>
        </a:p>
      </dgm:t>
    </dgm:pt>
    <dgm:pt modelId="{0BAA3B73-FE44-4E21-A87F-EFCE7F038763}">
      <dgm:prSet/>
      <dgm:spPr/>
      <dgm:t>
        <a:bodyPr/>
        <a:lstStyle/>
        <a:p>
          <a:r>
            <a:rPr lang="en-US" dirty="0" smtClean="0"/>
            <a:t>Business Leaders</a:t>
          </a:r>
          <a:endParaRPr lang="en-US" dirty="0"/>
        </a:p>
      </dgm:t>
    </dgm:pt>
    <dgm:pt modelId="{E5CA36FE-05A5-47D6-895A-0E0C08EAB280}" type="parTrans" cxnId="{98C1F0FE-48D5-4B86-8020-73AFB2BF1F9E}">
      <dgm:prSet/>
      <dgm:spPr/>
      <dgm:t>
        <a:bodyPr/>
        <a:lstStyle/>
        <a:p>
          <a:endParaRPr lang="en-US"/>
        </a:p>
      </dgm:t>
    </dgm:pt>
    <dgm:pt modelId="{6FF95278-F25A-499F-8D49-984B266C1442}" type="sibTrans" cxnId="{98C1F0FE-48D5-4B86-8020-73AFB2BF1F9E}">
      <dgm:prSet/>
      <dgm:spPr/>
      <dgm:t>
        <a:bodyPr/>
        <a:lstStyle/>
        <a:p>
          <a:endParaRPr lang="en-US"/>
        </a:p>
      </dgm:t>
    </dgm:pt>
    <dgm:pt modelId="{C3178022-F15D-491E-A846-9898D1510B13}">
      <dgm:prSet/>
      <dgm:spPr/>
      <dgm:t>
        <a:bodyPr/>
        <a:lstStyle/>
        <a:p>
          <a:r>
            <a:rPr lang="en-US" dirty="0" smtClean="0"/>
            <a:t>IBM</a:t>
          </a:r>
          <a:endParaRPr lang="en-US" dirty="0"/>
        </a:p>
      </dgm:t>
    </dgm:pt>
    <dgm:pt modelId="{350D1CEF-CDF3-4246-983B-3B24CF49ACDD}" type="parTrans" cxnId="{81AA7AD4-3177-4549-AA3F-0A14C16147C6}">
      <dgm:prSet/>
      <dgm:spPr/>
      <dgm:t>
        <a:bodyPr/>
        <a:lstStyle/>
        <a:p>
          <a:endParaRPr lang="en-US"/>
        </a:p>
      </dgm:t>
    </dgm:pt>
    <dgm:pt modelId="{9AAFFA66-107F-4756-91F8-210EC89F909E}" type="sibTrans" cxnId="{81AA7AD4-3177-4549-AA3F-0A14C16147C6}">
      <dgm:prSet/>
      <dgm:spPr/>
      <dgm:t>
        <a:bodyPr/>
        <a:lstStyle/>
        <a:p>
          <a:endParaRPr lang="en-US"/>
        </a:p>
      </dgm:t>
    </dgm:pt>
    <dgm:pt modelId="{601EF75D-8BDC-475D-9DEF-8A5C2CC92089}">
      <dgm:prSet phldrT="[Text]"/>
      <dgm:spPr/>
      <dgm:t>
        <a:bodyPr/>
        <a:lstStyle/>
        <a:p>
          <a:r>
            <a:rPr lang="en-US" dirty="0" smtClean="0"/>
            <a:t>NC</a:t>
          </a:r>
          <a:endParaRPr lang="en-US" dirty="0"/>
        </a:p>
      </dgm:t>
    </dgm:pt>
    <dgm:pt modelId="{99D9E3E0-923A-4BCF-98A2-76DD9E970C76}" type="parTrans" cxnId="{B64D12E9-DEBA-4501-A652-EDDD3D677FCE}">
      <dgm:prSet/>
      <dgm:spPr/>
      <dgm:t>
        <a:bodyPr/>
        <a:lstStyle/>
        <a:p>
          <a:endParaRPr lang="en-US"/>
        </a:p>
      </dgm:t>
    </dgm:pt>
    <dgm:pt modelId="{ED28C404-5796-4E3E-BFA6-CD6C39E6C47B}" type="sibTrans" cxnId="{B64D12E9-DEBA-4501-A652-EDDD3D677FCE}">
      <dgm:prSet/>
      <dgm:spPr/>
      <dgm:t>
        <a:bodyPr/>
        <a:lstStyle/>
        <a:p>
          <a:endParaRPr lang="en-US"/>
        </a:p>
      </dgm:t>
    </dgm:pt>
    <dgm:pt modelId="{B1ACC8A1-7D15-4D7E-9344-42BF2BA80C76}">
      <dgm:prSet phldrT="[Text]"/>
      <dgm:spPr/>
      <dgm:t>
        <a:bodyPr/>
        <a:lstStyle/>
        <a:p>
          <a:r>
            <a:rPr lang="en-US" dirty="0" smtClean="0"/>
            <a:t>WI</a:t>
          </a:r>
          <a:endParaRPr lang="en-US" dirty="0"/>
        </a:p>
      </dgm:t>
    </dgm:pt>
    <dgm:pt modelId="{54543304-EE5D-4DC7-B82D-6C6FD5098438}" type="parTrans" cxnId="{AEF466D0-3B4F-4AC9-8F82-84E239DE8E57}">
      <dgm:prSet/>
      <dgm:spPr/>
      <dgm:t>
        <a:bodyPr/>
        <a:lstStyle/>
        <a:p>
          <a:endParaRPr lang="en-US"/>
        </a:p>
      </dgm:t>
    </dgm:pt>
    <dgm:pt modelId="{3D2B27BF-5997-4707-9DCA-37DB95600608}" type="sibTrans" cxnId="{AEF466D0-3B4F-4AC9-8F82-84E239DE8E57}">
      <dgm:prSet/>
      <dgm:spPr/>
      <dgm:t>
        <a:bodyPr/>
        <a:lstStyle/>
        <a:p>
          <a:endParaRPr lang="en-US"/>
        </a:p>
      </dgm:t>
    </dgm:pt>
    <dgm:pt modelId="{867B5ADA-7AC5-486F-846A-A0EBDDA417BE}">
      <dgm:prSet phldrT="[Text]"/>
      <dgm:spPr/>
      <dgm:t>
        <a:bodyPr/>
        <a:lstStyle/>
        <a:p>
          <a:r>
            <a:rPr lang="en-US" dirty="0" smtClean="0"/>
            <a:t>MD</a:t>
          </a:r>
          <a:endParaRPr lang="en-US" dirty="0"/>
        </a:p>
      </dgm:t>
    </dgm:pt>
    <dgm:pt modelId="{B50A1FD2-B61C-4A74-AD11-7A4048999D46}" type="parTrans" cxnId="{7694CC4E-90A2-447E-9A8A-33242ABA9515}">
      <dgm:prSet/>
      <dgm:spPr/>
      <dgm:t>
        <a:bodyPr/>
        <a:lstStyle/>
        <a:p>
          <a:endParaRPr lang="en-US"/>
        </a:p>
      </dgm:t>
    </dgm:pt>
    <dgm:pt modelId="{9B629FDC-AABC-449E-8DBE-FD7EAA358954}" type="sibTrans" cxnId="{7694CC4E-90A2-447E-9A8A-33242ABA9515}">
      <dgm:prSet/>
      <dgm:spPr/>
      <dgm:t>
        <a:bodyPr/>
        <a:lstStyle/>
        <a:p>
          <a:endParaRPr lang="en-US"/>
        </a:p>
      </dgm:t>
    </dgm:pt>
    <dgm:pt modelId="{BBA01724-FC5D-43B4-A75E-73CD7FADC82D}">
      <dgm:prSet phldrT="[Text]"/>
      <dgm:spPr/>
      <dgm:t>
        <a:bodyPr/>
        <a:lstStyle/>
        <a:p>
          <a:r>
            <a:rPr lang="en-US" dirty="0" smtClean="0"/>
            <a:t>LA</a:t>
          </a:r>
          <a:endParaRPr lang="en-US" dirty="0"/>
        </a:p>
      </dgm:t>
    </dgm:pt>
    <dgm:pt modelId="{2585AA3D-E5F3-4AEF-9625-5F5341F71537}" type="parTrans" cxnId="{64AF1A5B-B054-4523-A2F6-1E0EB942B83F}">
      <dgm:prSet/>
      <dgm:spPr/>
      <dgm:t>
        <a:bodyPr/>
        <a:lstStyle/>
        <a:p>
          <a:endParaRPr lang="en-US"/>
        </a:p>
      </dgm:t>
    </dgm:pt>
    <dgm:pt modelId="{55AA0873-89C1-47EF-8416-6DC0CA9D51A5}" type="sibTrans" cxnId="{64AF1A5B-B054-4523-A2F6-1E0EB942B83F}">
      <dgm:prSet/>
      <dgm:spPr/>
      <dgm:t>
        <a:bodyPr/>
        <a:lstStyle/>
        <a:p>
          <a:endParaRPr lang="en-US"/>
        </a:p>
      </dgm:t>
    </dgm:pt>
    <dgm:pt modelId="{90AE4638-BDF4-4840-B600-822BE50592BB}">
      <dgm:prSet phldrT="[Text]"/>
      <dgm:spPr/>
      <dgm:t>
        <a:bodyPr/>
        <a:lstStyle/>
        <a:p>
          <a:r>
            <a:rPr lang="en-US" dirty="0" smtClean="0"/>
            <a:t>MN</a:t>
          </a:r>
          <a:endParaRPr lang="en-US" dirty="0"/>
        </a:p>
      </dgm:t>
    </dgm:pt>
    <dgm:pt modelId="{EF32810B-4244-42F5-B64C-5A2F7E3887C2}" type="parTrans" cxnId="{16E5B720-12AF-4383-9EB1-C4166A14A5E0}">
      <dgm:prSet/>
      <dgm:spPr/>
      <dgm:t>
        <a:bodyPr/>
        <a:lstStyle/>
        <a:p>
          <a:endParaRPr lang="en-US"/>
        </a:p>
      </dgm:t>
    </dgm:pt>
    <dgm:pt modelId="{D5004F20-EE7B-4B96-B005-74BA11CB3042}" type="sibTrans" cxnId="{16E5B720-12AF-4383-9EB1-C4166A14A5E0}">
      <dgm:prSet/>
      <dgm:spPr/>
      <dgm:t>
        <a:bodyPr/>
        <a:lstStyle/>
        <a:p>
          <a:endParaRPr lang="en-US"/>
        </a:p>
      </dgm:t>
    </dgm:pt>
    <dgm:pt modelId="{68227596-B0F4-47AC-8B2B-7848714AF9C7}">
      <dgm:prSet phldrT="[Text]"/>
      <dgm:spPr/>
      <dgm:t>
        <a:bodyPr/>
        <a:lstStyle/>
        <a:p>
          <a:r>
            <a:rPr lang="en-US" dirty="0" smtClean="0"/>
            <a:t>NM</a:t>
          </a:r>
          <a:endParaRPr lang="en-US" dirty="0"/>
        </a:p>
      </dgm:t>
    </dgm:pt>
    <dgm:pt modelId="{3F3AA8AE-CDCE-4939-9582-C6B3CBEBE5F1}" type="parTrans" cxnId="{30089360-3856-4908-8DFD-AC7836E100CF}">
      <dgm:prSet/>
      <dgm:spPr/>
      <dgm:t>
        <a:bodyPr/>
        <a:lstStyle/>
        <a:p>
          <a:endParaRPr lang="en-US"/>
        </a:p>
      </dgm:t>
    </dgm:pt>
    <dgm:pt modelId="{A192D5E8-BAF9-4191-87F1-DC281EEF30E6}" type="sibTrans" cxnId="{30089360-3856-4908-8DFD-AC7836E100CF}">
      <dgm:prSet/>
      <dgm:spPr/>
      <dgm:t>
        <a:bodyPr/>
        <a:lstStyle/>
        <a:p>
          <a:endParaRPr lang="en-US"/>
        </a:p>
      </dgm:t>
    </dgm:pt>
    <dgm:pt modelId="{04B6D6B3-2ED6-4D95-AAD9-CA2B75554A71}">
      <dgm:prSet phldrT="[Text]"/>
      <dgm:spPr/>
      <dgm:t>
        <a:bodyPr/>
        <a:lstStyle/>
        <a:p>
          <a:r>
            <a:rPr lang="en-US" dirty="0" smtClean="0"/>
            <a:t>CO</a:t>
          </a:r>
          <a:endParaRPr lang="en-US" dirty="0"/>
        </a:p>
      </dgm:t>
    </dgm:pt>
    <dgm:pt modelId="{E7C02DB8-A6D5-4062-9785-9E1A5FEB162B}" type="parTrans" cxnId="{F53AC436-977B-420A-9EEA-D0260AD76204}">
      <dgm:prSet/>
      <dgm:spPr/>
      <dgm:t>
        <a:bodyPr/>
        <a:lstStyle/>
        <a:p>
          <a:endParaRPr lang="en-US"/>
        </a:p>
      </dgm:t>
    </dgm:pt>
    <dgm:pt modelId="{BFEB778C-AE3D-437F-8385-E3AD4DA24206}" type="sibTrans" cxnId="{F53AC436-977B-420A-9EEA-D0260AD76204}">
      <dgm:prSet/>
      <dgm:spPr/>
      <dgm:t>
        <a:bodyPr/>
        <a:lstStyle/>
        <a:p>
          <a:endParaRPr lang="en-US"/>
        </a:p>
      </dgm:t>
    </dgm:pt>
    <dgm:pt modelId="{F2C6CF40-D725-4C22-8CDA-E03D2070A2F1}">
      <dgm:prSet/>
      <dgm:spPr/>
      <dgm:t>
        <a:bodyPr/>
        <a:lstStyle/>
        <a:p>
          <a:r>
            <a:rPr lang="en-US" dirty="0" smtClean="0"/>
            <a:t>NASDCTEc</a:t>
          </a:r>
          <a:endParaRPr lang="en-US" dirty="0"/>
        </a:p>
      </dgm:t>
    </dgm:pt>
    <dgm:pt modelId="{C6AC1D9E-6AF6-48C4-B9A8-E1AA2F4729C0}" type="parTrans" cxnId="{F1FC59D6-A1C6-43B9-B496-6A3C13597773}">
      <dgm:prSet/>
      <dgm:spPr/>
      <dgm:t>
        <a:bodyPr/>
        <a:lstStyle/>
        <a:p>
          <a:endParaRPr lang="en-US"/>
        </a:p>
      </dgm:t>
    </dgm:pt>
    <dgm:pt modelId="{F51D6AE0-359F-4AFA-84DD-0D3D6F2A2788}" type="sibTrans" cxnId="{F1FC59D6-A1C6-43B9-B496-6A3C13597773}">
      <dgm:prSet/>
      <dgm:spPr/>
      <dgm:t>
        <a:bodyPr/>
        <a:lstStyle/>
        <a:p>
          <a:endParaRPr lang="en-US"/>
        </a:p>
      </dgm:t>
    </dgm:pt>
    <dgm:pt modelId="{C38BDB30-1103-460E-933B-20EA4A7F060F}">
      <dgm:prSet/>
      <dgm:spPr/>
      <dgm:t>
        <a:bodyPr/>
        <a:lstStyle/>
        <a:p>
          <a:r>
            <a:rPr lang="en-US" dirty="0" smtClean="0"/>
            <a:t>SkillsUSA</a:t>
          </a:r>
          <a:endParaRPr lang="en-US" dirty="0"/>
        </a:p>
      </dgm:t>
    </dgm:pt>
    <dgm:pt modelId="{68C2A2F6-EECC-4911-90EC-AC8ACD751BA4}" type="parTrans" cxnId="{6B962FE4-DED6-42FA-815A-5DE71608D99C}">
      <dgm:prSet/>
      <dgm:spPr/>
      <dgm:t>
        <a:bodyPr/>
        <a:lstStyle/>
        <a:p>
          <a:endParaRPr lang="en-US"/>
        </a:p>
      </dgm:t>
    </dgm:pt>
    <dgm:pt modelId="{8DC8177E-126A-4A4A-A8E4-BC091239AFCB}" type="sibTrans" cxnId="{6B962FE4-DED6-42FA-815A-5DE71608D99C}">
      <dgm:prSet/>
      <dgm:spPr/>
      <dgm:t>
        <a:bodyPr/>
        <a:lstStyle/>
        <a:p>
          <a:endParaRPr lang="en-US"/>
        </a:p>
      </dgm:t>
    </dgm:pt>
    <dgm:pt modelId="{1DF01093-88C1-4419-B390-F1C618EB385D}">
      <dgm:prSet/>
      <dgm:spPr/>
      <dgm:t>
        <a:bodyPr/>
        <a:lstStyle/>
        <a:p>
          <a:r>
            <a:rPr lang="en-US" dirty="0" smtClean="0"/>
            <a:t>Educate Texas</a:t>
          </a:r>
          <a:endParaRPr lang="en-US" dirty="0"/>
        </a:p>
      </dgm:t>
    </dgm:pt>
    <dgm:pt modelId="{B3288D48-6006-4407-8C1E-0844C6AC80FE}" type="parTrans" cxnId="{FF56A8F5-56D6-4461-BAFF-690B369C9D3D}">
      <dgm:prSet/>
      <dgm:spPr/>
      <dgm:t>
        <a:bodyPr/>
        <a:lstStyle/>
        <a:p>
          <a:endParaRPr lang="en-US"/>
        </a:p>
      </dgm:t>
    </dgm:pt>
    <dgm:pt modelId="{ED23EA7A-F703-4C5A-8264-68216475E695}" type="sibTrans" cxnId="{FF56A8F5-56D6-4461-BAFF-690B369C9D3D}">
      <dgm:prSet/>
      <dgm:spPr/>
      <dgm:t>
        <a:bodyPr/>
        <a:lstStyle/>
        <a:p>
          <a:endParaRPr lang="en-US"/>
        </a:p>
      </dgm:t>
    </dgm:pt>
    <dgm:pt modelId="{98FA44B8-48A2-45C5-88BE-6D4EABBE8643}">
      <dgm:prSet/>
      <dgm:spPr/>
      <dgm:t>
        <a:bodyPr/>
        <a:lstStyle/>
        <a:p>
          <a:r>
            <a:rPr lang="en-US" dirty="0" smtClean="0"/>
            <a:t>ConnectEd</a:t>
          </a:r>
          <a:endParaRPr lang="en-US" dirty="0"/>
        </a:p>
      </dgm:t>
    </dgm:pt>
    <dgm:pt modelId="{76694F2A-9E29-4DF7-8ED1-805E535D208A}" type="parTrans" cxnId="{0B332B38-1A08-4ECD-AC97-1127F57B2DD7}">
      <dgm:prSet/>
      <dgm:spPr/>
      <dgm:t>
        <a:bodyPr/>
        <a:lstStyle/>
        <a:p>
          <a:endParaRPr lang="en-US"/>
        </a:p>
      </dgm:t>
    </dgm:pt>
    <dgm:pt modelId="{4843BE0C-9FE0-4742-9D2A-7A8798CF3BC3}" type="sibTrans" cxnId="{0B332B38-1A08-4ECD-AC97-1127F57B2DD7}">
      <dgm:prSet/>
      <dgm:spPr/>
      <dgm:t>
        <a:bodyPr/>
        <a:lstStyle/>
        <a:p>
          <a:endParaRPr lang="en-US"/>
        </a:p>
      </dgm:t>
    </dgm:pt>
    <dgm:pt modelId="{61F97B0D-1855-4CD2-B1C5-91BB45FA4F1B}">
      <dgm:prSet/>
      <dgm:spPr/>
      <dgm:t>
        <a:bodyPr/>
        <a:lstStyle/>
        <a:p>
          <a:r>
            <a:rPr lang="en-US" dirty="0" smtClean="0"/>
            <a:t>JP Morgan Chase</a:t>
          </a:r>
          <a:endParaRPr lang="en-US" dirty="0"/>
        </a:p>
      </dgm:t>
    </dgm:pt>
    <dgm:pt modelId="{F386D285-6E24-4781-BD86-1B6AA58B73CC}" type="parTrans" cxnId="{4578FB9F-0D5D-44CF-8F29-5A2CEFB73EC3}">
      <dgm:prSet/>
      <dgm:spPr/>
      <dgm:t>
        <a:bodyPr/>
        <a:lstStyle/>
        <a:p>
          <a:endParaRPr lang="en-US"/>
        </a:p>
      </dgm:t>
    </dgm:pt>
    <dgm:pt modelId="{A1E39C2B-87EF-428E-AFD8-CB85A756200F}" type="sibTrans" cxnId="{4578FB9F-0D5D-44CF-8F29-5A2CEFB73EC3}">
      <dgm:prSet/>
      <dgm:spPr/>
      <dgm:t>
        <a:bodyPr/>
        <a:lstStyle/>
        <a:p>
          <a:endParaRPr lang="en-US"/>
        </a:p>
      </dgm:t>
    </dgm:pt>
    <dgm:pt modelId="{5BF69F8A-B2CF-498D-9149-65F0F8566987}">
      <dgm:prSet/>
      <dgm:spPr/>
      <dgm:t>
        <a:bodyPr/>
        <a:lstStyle/>
        <a:p>
          <a:r>
            <a:rPr lang="en-US" dirty="0" smtClean="0"/>
            <a:t>US Chamber of Commerce Foundation</a:t>
          </a:r>
          <a:endParaRPr lang="en-US" dirty="0"/>
        </a:p>
      </dgm:t>
    </dgm:pt>
    <dgm:pt modelId="{347F45C7-0C2F-4979-94BF-354F73D46036}" type="parTrans" cxnId="{18A80541-689A-4EEE-A9F1-99BE8C7A45DC}">
      <dgm:prSet/>
      <dgm:spPr/>
    </dgm:pt>
    <dgm:pt modelId="{DC821635-96E4-470E-80EE-632454E96AD8}" type="sibTrans" cxnId="{18A80541-689A-4EEE-A9F1-99BE8C7A45DC}">
      <dgm:prSet/>
      <dgm:spPr/>
    </dgm:pt>
    <dgm:pt modelId="{492318D1-E874-4BFB-80F4-B5BFEF249A5A}">
      <dgm:prSet phldrT="[Text]"/>
      <dgm:spPr/>
      <dgm:t>
        <a:bodyPr/>
        <a:lstStyle/>
        <a:p>
          <a:r>
            <a:rPr lang="en-US" dirty="0" smtClean="0"/>
            <a:t>GA</a:t>
          </a:r>
          <a:endParaRPr lang="en-US" dirty="0"/>
        </a:p>
      </dgm:t>
    </dgm:pt>
    <dgm:pt modelId="{A763E0B4-4127-4E52-96A9-2DCF61C88F04}" type="parTrans" cxnId="{F7A8CBDD-28D4-4BEE-BA06-3BC57FCF17F7}">
      <dgm:prSet/>
      <dgm:spPr/>
    </dgm:pt>
    <dgm:pt modelId="{933B2EFA-9DE0-4EA4-8281-E3EB563F0312}" type="sibTrans" cxnId="{F7A8CBDD-28D4-4BEE-BA06-3BC57FCF17F7}">
      <dgm:prSet/>
      <dgm:spPr/>
    </dgm:pt>
    <dgm:pt modelId="{4B80CD11-941F-47CA-A917-F00370C945D1}" type="pres">
      <dgm:prSet presAssocID="{762BD7DB-D419-4F06-A23E-378A817025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B979D9-6F77-4F4B-BF14-3797490DAA5D}" type="pres">
      <dgm:prSet presAssocID="{43493476-D0F8-497C-871E-8809F9AD561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9CB9F-4EFE-4CFA-A648-DF2A1975B196}" type="pres">
      <dgm:prSet presAssocID="{1AC67C70-6536-4054-9C50-6F735C08384B}" presName="sibTrans" presStyleCnt="0"/>
      <dgm:spPr/>
    </dgm:pt>
    <dgm:pt modelId="{B3073287-6B74-4D5C-B6A1-F9989AD24C91}" type="pres">
      <dgm:prSet presAssocID="{FE141C1B-8311-4721-9390-46BDB79B56D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263C4-D19F-4A41-8985-57C0D37F71AC}" type="pres">
      <dgm:prSet presAssocID="{A3F4B789-C0AE-4F0F-80D9-489A594A8979}" presName="sibTrans" presStyleCnt="0"/>
      <dgm:spPr/>
    </dgm:pt>
    <dgm:pt modelId="{E8379CE0-CF88-4650-8EED-1F9257BAD744}" type="pres">
      <dgm:prSet presAssocID="{563A6493-C8FB-4754-9AC7-ECB47511D27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B8F9A-7D9F-48E0-A919-40B6962C0B9B}" type="pres">
      <dgm:prSet presAssocID="{98C6100D-53EE-4C64-956F-939B9A09ACBE}" presName="sibTrans" presStyleCnt="0"/>
      <dgm:spPr/>
    </dgm:pt>
    <dgm:pt modelId="{F9C9C350-02B0-43FE-9AAF-CEA5D715C008}" type="pres">
      <dgm:prSet presAssocID="{39EBDFEA-8602-4835-90A0-61054438F09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E3012-291C-42AE-B8E0-2C1812F3AA51}" type="pres">
      <dgm:prSet presAssocID="{E084CC3A-240A-479A-AE88-547532835BDB}" presName="sibTrans" presStyleCnt="0"/>
      <dgm:spPr/>
    </dgm:pt>
    <dgm:pt modelId="{CBC394D8-D7D9-424B-8954-ABED78973313}" type="pres">
      <dgm:prSet presAssocID="{0BAA3B73-FE44-4E21-A87F-EFCE7F03876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B9DFE7-6077-4233-8F10-BA854F6B38E9}" type="presOf" srcId="{563A6493-C8FB-4754-9AC7-ECB47511D274}" destId="{E8379CE0-CF88-4650-8EED-1F9257BAD744}" srcOrd="0" destOrd="0" presId="urn:microsoft.com/office/officeart/2005/8/layout/hList6"/>
    <dgm:cxn modelId="{3F8BADD6-7279-48FD-89AD-0C217DCA06D9}" type="presOf" srcId="{B1ACC8A1-7D15-4D7E-9344-42BF2BA80C76}" destId="{E0B979D9-6F77-4F4B-BF14-3797490DAA5D}" srcOrd="0" destOrd="3" presId="urn:microsoft.com/office/officeart/2005/8/layout/hList6"/>
    <dgm:cxn modelId="{18A80541-689A-4EEE-A9F1-99BE8C7A45DC}" srcId="{0BAA3B73-FE44-4E21-A87F-EFCE7F038763}" destId="{5BF69F8A-B2CF-498D-9149-65F0F8566987}" srcOrd="2" destOrd="0" parTransId="{347F45C7-0C2F-4979-94BF-354F73D46036}" sibTransId="{DC821635-96E4-470E-80EE-632454E96AD8}"/>
    <dgm:cxn modelId="{81AA7AD4-3177-4549-AA3F-0A14C16147C6}" srcId="{0BAA3B73-FE44-4E21-A87F-EFCE7F038763}" destId="{C3178022-F15D-491E-A846-9898D1510B13}" srcOrd="0" destOrd="0" parTransId="{350D1CEF-CDF3-4246-983B-3B24CF49ACDD}" sibTransId="{9AAFFA66-107F-4756-91F8-210EC89F909E}"/>
    <dgm:cxn modelId="{B64D12E9-DEBA-4501-A652-EDDD3D677FCE}" srcId="{43493476-D0F8-497C-871E-8809F9AD5619}" destId="{601EF75D-8BDC-475D-9DEF-8A5C2CC92089}" srcOrd="1" destOrd="0" parTransId="{99D9E3E0-923A-4BCF-98A2-76DD9E970C76}" sibTransId="{ED28C404-5796-4E3E-BFA6-CD6C39E6C47B}"/>
    <dgm:cxn modelId="{F7A8CBDD-28D4-4BEE-BA06-3BC57FCF17F7}" srcId="{43493476-D0F8-497C-871E-8809F9AD5619}" destId="{492318D1-E874-4BFB-80F4-B5BFEF249A5A}" srcOrd="6" destOrd="0" parTransId="{A763E0B4-4127-4E52-96A9-2DCF61C88F04}" sibTransId="{933B2EFA-9DE0-4EA4-8281-E3EB563F0312}"/>
    <dgm:cxn modelId="{173EDA81-56F6-4AF7-8F6E-87291CD69A02}" type="presOf" srcId="{FE141C1B-8311-4721-9390-46BDB79B56DB}" destId="{B3073287-6B74-4D5C-B6A1-F9989AD24C91}" srcOrd="0" destOrd="0" presId="urn:microsoft.com/office/officeart/2005/8/layout/hList6"/>
    <dgm:cxn modelId="{F87CE014-3A4C-4521-853B-E44450E6C950}" type="presOf" srcId="{1DF01093-88C1-4419-B390-F1C618EB385D}" destId="{F9C9C350-02B0-43FE-9AAF-CEA5D715C008}" srcOrd="0" destOrd="4" presId="urn:microsoft.com/office/officeart/2005/8/layout/hList6"/>
    <dgm:cxn modelId="{64AF1A5B-B054-4523-A2F6-1E0EB942B83F}" srcId="{43493476-D0F8-497C-871E-8809F9AD5619}" destId="{BBA01724-FC5D-43B4-A75E-73CD7FADC82D}" srcOrd="4" destOrd="0" parTransId="{2585AA3D-E5F3-4AEF-9625-5F5341F71537}" sibTransId="{55AA0873-89C1-47EF-8416-6DC0CA9D51A5}"/>
    <dgm:cxn modelId="{6FA2EB89-BFD2-4DAD-BB28-A96651690406}" type="presOf" srcId="{68227596-B0F4-47AC-8B2B-7848714AF9C7}" destId="{B3073287-6B74-4D5C-B6A1-F9989AD24C91}" srcOrd="0" destOrd="3" presId="urn:microsoft.com/office/officeart/2005/8/layout/hList6"/>
    <dgm:cxn modelId="{30089360-3856-4908-8DFD-AC7836E100CF}" srcId="{FE141C1B-8311-4721-9390-46BDB79B56DB}" destId="{68227596-B0F4-47AC-8B2B-7848714AF9C7}" srcOrd="2" destOrd="0" parTransId="{3F3AA8AE-CDCE-4939-9582-C6B3CBEBE5F1}" sibTransId="{A192D5E8-BAF9-4191-87F1-DC281EEF30E6}"/>
    <dgm:cxn modelId="{16E5B720-12AF-4383-9EB1-C4166A14A5E0}" srcId="{43493476-D0F8-497C-871E-8809F9AD5619}" destId="{90AE4638-BDF4-4840-B600-822BE50592BB}" srcOrd="5" destOrd="0" parTransId="{EF32810B-4244-42F5-B64C-5A2F7E3887C2}" sibTransId="{D5004F20-EE7B-4B96-B005-74BA11CB3042}"/>
    <dgm:cxn modelId="{19D90130-3BA3-4CD4-9543-9829A6C183A9}" type="presOf" srcId="{39EBDFEA-8602-4835-90A0-61054438F092}" destId="{F9C9C350-02B0-43FE-9AAF-CEA5D715C008}" srcOrd="0" destOrd="0" presId="urn:microsoft.com/office/officeart/2005/8/layout/hList6"/>
    <dgm:cxn modelId="{6B962FE4-DED6-42FA-815A-5DE71608D99C}" srcId="{39EBDFEA-8602-4835-90A0-61054438F092}" destId="{C38BDB30-1103-460E-933B-20EA4A7F060F}" srcOrd="2" destOrd="0" parTransId="{68C2A2F6-EECC-4911-90EC-AC8ACD751BA4}" sibTransId="{8DC8177E-126A-4A4A-A8E4-BC091239AFCB}"/>
    <dgm:cxn modelId="{BBE69257-ABE0-4E31-8C74-3D8B8BC702F7}" type="presOf" srcId="{49330F1C-5854-4F29-8BE9-5D25CC2981E4}" destId="{F9C9C350-02B0-43FE-9AAF-CEA5D715C008}" srcOrd="0" destOrd="1" presId="urn:microsoft.com/office/officeart/2005/8/layout/hList6"/>
    <dgm:cxn modelId="{F1FC59D6-A1C6-43B9-B496-6A3C13597773}" srcId="{39EBDFEA-8602-4835-90A0-61054438F092}" destId="{F2C6CF40-D725-4C22-8CDA-E03D2070A2F1}" srcOrd="1" destOrd="0" parTransId="{C6AC1D9E-6AF6-48C4-B9A8-E1AA2F4729C0}" sibTransId="{F51D6AE0-359F-4AFA-84DD-0D3D6F2A2788}"/>
    <dgm:cxn modelId="{655562E3-B727-40AE-9800-F150904199D4}" type="presOf" srcId="{58FFAF48-57E2-435C-BB0D-F73F7821B9B0}" destId="{E0B979D9-6F77-4F4B-BF14-3797490DAA5D}" srcOrd="0" destOrd="1" presId="urn:microsoft.com/office/officeart/2005/8/layout/hList6"/>
    <dgm:cxn modelId="{4578FB9F-0D5D-44CF-8F29-5A2CEFB73EC3}" srcId="{0BAA3B73-FE44-4E21-A87F-EFCE7F038763}" destId="{61F97B0D-1855-4CD2-B1C5-91BB45FA4F1B}" srcOrd="1" destOrd="0" parTransId="{F386D285-6E24-4781-BD86-1B6AA58B73CC}" sibTransId="{A1E39C2B-87EF-428E-AFD8-CB85A756200F}"/>
    <dgm:cxn modelId="{EB3DC946-69CB-4D59-8B88-BCCFE8641C3D}" srcId="{762BD7DB-D419-4F06-A23E-378A817025B4}" destId="{563A6493-C8FB-4754-9AC7-ECB47511D274}" srcOrd="2" destOrd="0" parTransId="{D4E206D1-3616-4235-B2F4-302E6B2FA7D0}" sibTransId="{98C6100D-53EE-4C64-956F-939B9A09ACBE}"/>
    <dgm:cxn modelId="{904CDCB3-7691-44FF-AE53-744235B0C766}" srcId="{762BD7DB-D419-4F06-A23E-378A817025B4}" destId="{43493476-D0F8-497C-871E-8809F9AD5619}" srcOrd="0" destOrd="0" parTransId="{9C6E3F49-761C-45B5-A590-863B598A0F90}" sibTransId="{1AC67C70-6536-4054-9C50-6F735C08384B}"/>
    <dgm:cxn modelId="{D1BE04E1-3BD6-4E2A-9AB9-E119E0B99E83}" srcId="{762BD7DB-D419-4F06-A23E-378A817025B4}" destId="{39EBDFEA-8602-4835-90A0-61054438F092}" srcOrd="3" destOrd="0" parTransId="{13B8F4CC-97D8-4B94-85EF-3803157BA404}" sibTransId="{E084CC3A-240A-479A-AE88-547532835BDB}"/>
    <dgm:cxn modelId="{DEBB757E-3EDC-4588-AA56-70D2622D7146}" type="presOf" srcId="{5BF69F8A-B2CF-498D-9149-65F0F8566987}" destId="{CBC394D8-D7D9-424B-8954-ABED78973313}" srcOrd="0" destOrd="3" presId="urn:microsoft.com/office/officeart/2005/8/layout/hList6"/>
    <dgm:cxn modelId="{78AC7429-C0FC-4B5E-BCEA-51FC5D4D7F29}" srcId="{FE141C1B-8311-4721-9390-46BDB79B56DB}" destId="{B65B0D30-4829-4208-94A7-9D6AE091D56F}" srcOrd="0" destOrd="0" parTransId="{8D1B7912-103F-487C-95B7-13FD242E1B9B}" sibTransId="{CDCF8EB8-5F57-475D-B36F-6E156ED89994}"/>
    <dgm:cxn modelId="{98C1F0FE-48D5-4B86-8020-73AFB2BF1F9E}" srcId="{762BD7DB-D419-4F06-A23E-378A817025B4}" destId="{0BAA3B73-FE44-4E21-A87F-EFCE7F038763}" srcOrd="4" destOrd="0" parTransId="{E5CA36FE-05A5-47D6-895A-0E0C08EAB280}" sibTransId="{6FF95278-F25A-499F-8D49-984B266C1442}"/>
    <dgm:cxn modelId="{494217A4-31E0-4DC9-B6F2-1B3F641B9BD3}" type="presOf" srcId="{0BAA3B73-FE44-4E21-A87F-EFCE7F038763}" destId="{CBC394D8-D7D9-424B-8954-ABED78973313}" srcOrd="0" destOrd="0" presId="urn:microsoft.com/office/officeart/2005/8/layout/hList6"/>
    <dgm:cxn modelId="{B1F141CA-8892-4928-99CD-7D705CDBAC3A}" type="presOf" srcId="{492318D1-E874-4BFB-80F4-B5BFEF249A5A}" destId="{E0B979D9-6F77-4F4B-BF14-3797490DAA5D}" srcOrd="0" destOrd="7" presId="urn:microsoft.com/office/officeart/2005/8/layout/hList6"/>
    <dgm:cxn modelId="{5AD4E2B6-A328-4D2F-BEB7-9C58D727F976}" type="presOf" srcId="{867B5ADA-7AC5-486F-846A-A0EBDDA417BE}" destId="{E0B979D9-6F77-4F4B-BF14-3797490DAA5D}" srcOrd="0" destOrd="4" presId="urn:microsoft.com/office/officeart/2005/8/layout/hList6"/>
    <dgm:cxn modelId="{61C7915A-1EEE-450B-B9F5-EBEBEDD860D0}" srcId="{FE141C1B-8311-4721-9390-46BDB79B56DB}" destId="{00518D51-B33E-4174-8308-6815870D127B}" srcOrd="1" destOrd="0" parTransId="{112B5A3F-9B03-458E-A163-09B636003385}" sibTransId="{88429E4C-E40D-49A0-8257-55AE3D9CA7E4}"/>
    <dgm:cxn modelId="{FF56A8F5-56D6-4461-BAFF-690B369C9D3D}" srcId="{39EBDFEA-8602-4835-90A0-61054438F092}" destId="{1DF01093-88C1-4419-B390-F1C618EB385D}" srcOrd="3" destOrd="0" parTransId="{B3288D48-6006-4407-8C1E-0844C6AC80FE}" sibTransId="{ED23EA7A-F703-4C5A-8264-68216475E695}"/>
    <dgm:cxn modelId="{3A161F17-2247-4DC6-8B95-619BBFD513A6}" srcId="{762BD7DB-D419-4F06-A23E-378A817025B4}" destId="{FE141C1B-8311-4721-9390-46BDB79B56DB}" srcOrd="1" destOrd="0" parTransId="{42E60616-58D3-4B1A-9939-EFD2DAFFB6A5}" sibTransId="{A3F4B789-C0AE-4F0F-80D9-489A594A8979}"/>
    <dgm:cxn modelId="{3AA4DB73-D4E8-4D8A-BD4D-336A8F6E3340}" srcId="{39EBDFEA-8602-4835-90A0-61054438F092}" destId="{49330F1C-5854-4F29-8BE9-5D25CC2981E4}" srcOrd="0" destOrd="0" parTransId="{0ADB0C21-6DA7-41BC-B516-3CCA0BBF2C7E}" sibTransId="{E377F18B-C5F8-4C79-A594-5DDCDEDC051C}"/>
    <dgm:cxn modelId="{639C716B-91F5-4497-BA7A-0EDDB9E6CD4D}" type="presOf" srcId="{601EF75D-8BDC-475D-9DEF-8A5C2CC92089}" destId="{E0B979D9-6F77-4F4B-BF14-3797490DAA5D}" srcOrd="0" destOrd="2" presId="urn:microsoft.com/office/officeart/2005/8/layout/hList6"/>
    <dgm:cxn modelId="{78867793-0A4C-4550-967E-4D4286990E0A}" type="presOf" srcId="{90AE4638-BDF4-4840-B600-822BE50592BB}" destId="{E0B979D9-6F77-4F4B-BF14-3797490DAA5D}" srcOrd="0" destOrd="6" presId="urn:microsoft.com/office/officeart/2005/8/layout/hList6"/>
    <dgm:cxn modelId="{48C7B7D5-FA53-4FF7-9483-78A76DED00DA}" type="presOf" srcId="{B65B0D30-4829-4208-94A7-9D6AE091D56F}" destId="{B3073287-6B74-4D5C-B6A1-F9989AD24C91}" srcOrd="0" destOrd="1" presId="urn:microsoft.com/office/officeart/2005/8/layout/hList6"/>
    <dgm:cxn modelId="{0FC10B55-9D19-45D1-9FFC-061A3D7C8141}" type="presOf" srcId="{98FA44B8-48A2-45C5-88BE-6D4EABBE8643}" destId="{F9C9C350-02B0-43FE-9AAF-CEA5D715C008}" srcOrd="0" destOrd="5" presId="urn:microsoft.com/office/officeart/2005/8/layout/hList6"/>
    <dgm:cxn modelId="{AEF466D0-3B4F-4AC9-8F82-84E239DE8E57}" srcId="{43493476-D0F8-497C-871E-8809F9AD5619}" destId="{B1ACC8A1-7D15-4D7E-9344-42BF2BA80C76}" srcOrd="2" destOrd="0" parTransId="{54543304-EE5D-4DC7-B82D-6C6FD5098438}" sibTransId="{3D2B27BF-5997-4707-9DCA-37DB95600608}"/>
    <dgm:cxn modelId="{260FD4CD-495D-48AB-B758-083300AC8EA5}" type="presOf" srcId="{BBA01724-FC5D-43B4-A75E-73CD7FADC82D}" destId="{E0B979D9-6F77-4F4B-BF14-3797490DAA5D}" srcOrd="0" destOrd="5" presId="urn:microsoft.com/office/officeart/2005/8/layout/hList6"/>
    <dgm:cxn modelId="{16AA3E78-EDEB-4AD2-AE5D-482B5DD21D2E}" type="presOf" srcId="{43493476-D0F8-497C-871E-8809F9AD5619}" destId="{E0B979D9-6F77-4F4B-BF14-3797490DAA5D}" srcOrd="0" destOrd="0" presId="urn:microsoft.com/office/officeart/2005/8/layout/hList6"/>
    <dgm:cxn modelId="{25B1F89D-FD11-4B5C-9FF0-EC4A9BC36978}" srcId="{43493476-D0F8-497C-871E-8809F9AD5619}" destId="{58FFAF48-57E2-435C-BB0D-F73F7821B9B0}" srcOrd="0" destOrd="0" parTransId="{8240074D-F64A-4C3E-A2D4-61174010D625}" sibTransId="{5ECD3386-E2C3-477A-82E0-D21CE74AED0E}"/>
    <dgm:cxn modelId="{4019B8E7-B608-4158-AA4A-327C72223B4F}" type="presOf" srcId="{C3178022-F15D-491E-A846-9898D1510B13}" destId="{CBC394D8-D7D9-424B-8954-ABED78973313}" srcOrd="0" destOrd="1" presId="urn:microsoft.com/office/officeart/2005/8/layout/hList6"/>
    <dgm:cxn modelId="{9BBFB597-0C6F-4727-BB3D-7828C57C4500}" type="presOf" srcId="{00518D51-B33E-4174-8308-6815870D127B}" destId="{B3073287-6B74-4D5C-B6A1-F9989AD24C91}" srcOrd="0" destOrd="2" presId="urn:microsoft.com/office/officeart/2005/8/layout/hList6"/>
    <dgm:cxn modelId="{E4318A20-2532-4FB3-AC06-FE79B83B3818}" type="presOf" srcId="{F2C6CF40-D725-4C22-8CDA-E03D2070A2F1}" destId="{F9C9C350-02B0-43FE-9AAF-CEA5D715C008}" srcOrd="0" destOrd="2" presId="urn:microsoft.com/office/officeart/2005/8/layout/hList6"/>
    <dgm:cxn modelId="{ADC4FB4B-40D6-466D-99A9-C5CA531C34C3}" type="presOf" srcId="{61F97B0D-1855-4CD2-B1C5-91BB45FA4F1B}" destId="{CBC394D8-D7D9-424B-8954-ABED78973313}" srcOrd="0" destOrd="2" presId="urn:microsoft.com/office/officeart/2005/8/layout/hList6"/>
    <dgm:cxn modelId="{0B332B38-1A08-4ECD-AC97-1127F57B2DD7}" srcId="{39EBDFEA-8602-4835-90A0-61054438F092}" destId="{98FA44B8-48A2-45C5-88BE-6D4EABBE8643}" srcOrd="4" destOrd="0" parTransId="{76694F2A-9E29-4DF7-8ED1-805E535D208A}" sibTransId="{4843BE0C-9FE0-4742-9D2A-7A8798CF3BC3}"/>
    <dgm:cxn modelId="{0EE90332-1F7B-4BAE-9882-9955D9597524}" type="presOf" srcId="{762BD7DB-D419-4F06-A23E-378A817025B4}" destId="{4B80CD11-941F-47CA-A917-F00370C945D1}" srcOrd="0" destOrd="0" presId="urn:microsoft.com/office/officeart/2005/8/layout/hList6"/>
    <dgm:cxn modelId="{7694CC4E-90A2-447E-9A8A-33242ABA9515}" srcId="{43493476-D0F8-497C-871E-8809F9AD5619}" destId="{867B5ADA-7AC5-486F-846A-A0EBDDA417BE}" srcOrd="3" destOrd="0" parTransId="{B50A1FD2-B61C-4A74-AD11-7A4048999D46}" sibTransId="{9B629FDC-AABC-449E-8DBE-FD7EAA358954}"/>
    <dgm:cxn modelId="{6F9F216E-DD96-4374-8A00-A3D06B805221}" type="presOf" srcId="{A80EDEAD-51F1-40D8-A6A9-3FEEBE258402}" destId="{E8379CE0-CF88-4650-8EED-1F9257BAD744}" srcOrd="0" destOrd="1" presId="urn:microsoft.com/office/officeart/2005/8/layout/hList6"/>
    <dgm:cxn modelId="{F53AC436-977B-420A-9EEA-D0260AD76204}" srcId="{563A6493-C8FB-4754-9AC7-ECB47511D274}" destId="{04B6D6B3-2ED6-4D95-AAD9-CA2B75554A71}" srcOrd="1" destOrd="0" parTransId="{E7C02DB8-A6D5-4062-9785-9E1A5FEB162B}" sibTransId="{BFEB778C-AE3D-437F-8385-E3AD4DA24206}"/>
    <dgm:cxn modelId="{064CB47B-361F-442C-9B3D-4B29E6E97C37}" srcId="{563A6493-C8FB-4754-9AC7-ECB47511D274}" destId="{A80EDEAD-51F1-40D8-A6A9-3FEEBE258402}" srcOrd="0" destOrd="0" parTransId="{3BEB9829-35A2-469A-A429-00C41E01BDE3}" sibTransId="{B1A5571E-3EC8-400A-833F-EAC7FFE3C515}"/>
    <dgm:cxn modelId="{229928AC-A60B-4167-A72A-B111CC34F88D}" type="presOf" srcId="{C38BDB30-1103-460E-933B-20EA4A7F060F}" destId="{F9C9C350-02B0-43FE-9AAF-CEA5D715C008}" srcOrd="0" destOrd="3" presId="urn:microsoft.com/office/officeart/2005/8/layout/hList6"/>
    <dgm:cxn modelId="{4EC17298-B2F3-49FE-89FC-E9C83405396F}" type="presOf" srcId="{04B6D6B3-2ED6-4D95-AAD9-CA2B75554A71}" destId="{E8379CE0-CF88-4650-8EED-1F9257BAD744}" srcOrd="0" destOrd="2" presId="urn:microsoft.com/office/officeart/2005/8/layout/hList6"/>
    <dgm:cxn modelId="{6802D395-DC95-40BC-A9C8-9A079ED9C334}" type="presParOf" srcId="{4B80CD11-941F-47CA-A917-F00370C945D1}" destId="{E0B979D9-6F77-4F4B-BF14-3797490DAA5D}" srcOrd="0" destOrd="0" presId="urn:microsoft.com/office/officeart/2005/8/layout/hList6"/>
    <dgm:cxn modelId="{D34559E2-0186-4A3F-8945-6CAD2131AE29}" type="presParOf" srcId="{4B80CD11-941F-47CA-A917-F00370C945D1}" destId="{A6D9CB9F-4EFE-4CFA-A648-DF2A1975B196}" srcOrd="1" destOrd="0" presId="urn:microsoft.com/office/officeart/2005/8/layout/hList6"/>
    <dgm:cxn modelId="{05227F88-F848-45D8-AFFD-8102793B63B6}" type="presParOf" srcId="{4B80CD11-941F-47CA-A917-F00370C945D1}" destId="{B3073287-6B74-4D5C-B6A1-F9989AD24C91}" srcOrd="2" destOrd="0" presId="urn:microsoft.com/office/officeart/2005/8/layout/hList6"/>
    <dgm:cxn modelId="{76B39778-9D40-4E2D-8508-BA6FAB261B45}" type="presParOf" srcId="{4B80CD11-941F-47CA-A917-F00370C945D1}" destId="{D01263C4-D19F-4A41-8985-57C0D37F71AC}" srcOrd="3" destOrd="0" presId="urn:microsoft.com/office/officeart/2005/8/layout/hList6"/>
    <dgm:cxn modelId="{66DEF727-8A8A-426D-A92D-FEC3C180070E}" type="presParOf" srcId="{4B80CD11-941F-47CA-A917-F00370C945D1}" destId="{E8379CE0-CF88-4650-8EED-1F9257BAD744}" srcOrd="4" destOrd="0" presId="urn:microsoft.com/office/officeart/2005/8/layout/hList6"/>
    <dgm:cxn modelId="{84CBE0BA-5485-420C-A18C-E8CEC9EECE53}" type="presParOf" srcId="{4B80CD11-941F-47CA-A917-F00370C945D1}" destId="{081B8F9A-7D9F-48E0-A919-40B6962C0B9B}" srcOrd="5" destOrd="0" presId="urn:microsoft.com/office/officeart/2005/8/layout/hList6"/>
    <dgm:cxn modelId="{ACED9E1F-7C6C-4FFF-AD75-7A93742F2C74}" type="presParOf" srcId="{4B80CD11-941F-47CA-A917-F00370C945D1}" destId="{F9C9C350-02B0-43FE-9AAF-CEA5D715C008}" srcOrd="6" destOrd="0" presId="urn:microsoft.com/office/officeart/2005/8/layout/hList6"/>
    <dgm:cxn modelId="{0EDA956D-F3F1-4D7C-A7AA-037EE6D0C2B6}" type="presParOf" srcId="{4B80CD11-941F-47CA-A917-F00370C945D1}" destId="{6F3E3012-291C-42AE-B8E0-2C1812F3AA51}" srcOrd="7" destOrd="0" presId="urn:microsoft.com/office/officeart/2005/8/layout/hList6"/>
    <dgm:cxn modelId="{40576FEE-A962-4FB2-BBF0-A59059EC3225}" type="presParOf" srcId="{4B80CD11-941F-47CA-A917-F00370C945D1}" destId="{CBC394D8-D7D9-424B-8954-ABED78973313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5E6291-E8CA-4948-9153-F4DEB08A968C}" type="doc">
      <dgm:prSet loTypeId="urn:microsoft.com/office/officeart/2005/8/layout/target3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5BB748-664A-4AC3-B441-7A33D872E2CA}">
      <dgm:prSet phldrT="[Text]"/>
      <dgm:spPr/>
      <dgm:t>
        <a:bodyPr/>
        <a:lstStyle/>
        <a:p>
          <a:endParaRPr lang="en-US" dirty="0" smtClean="0"/>
        </a:p>
        <a:p>
          <a:r>
            <a:rPr lang="en-US" b="1" dirty="0" smtClean="0"/>
            <a:t>Economic Imperative</a:t>
          </a:r>
        </a:p>
      </dgm:t>
    </dgm:pt>
    <dgm:pt modelId="{3573C819-9FC8-454F-B99A-748DA320779C}" type="parTrans" cxnId="{952C8B82-1BDE-47E4-A4F6-D893F3A8B618}">
      <dgm:prSet/>
      <dgm:spPr/>
      <dgm:t>
        <a:bodyPr/>
        <a:lstStyle/>
        <a:p>
          <a:endParaRPr lang="en-US"/>
        </a:p>
      </dgm:t>
    </dgm:pt>
    <dgm:pt modelId="{57C4767F-CC7C-4B8A-AA30-0E3F94AC0D46}" type="sibTrans" cxnId="{952C8B82-1BDE-47E4-A4F6-D893F3A8B618}">
      <dgm:prSet/>
      <dgm:spPr/>
      <dgm:t>
        <a:bodyPr/>
        <a:lstStyle/>
        <a:p>
          <a:endParaRPr lang="en-US"/>
        </a:p>
      </dgm:t>
    </dgm:pt>
    <dgm:pt modelId="{311151AB-1AEB-4B8E-AFE5-7F4C34E89917}">
      <dgm:prSet phldrT="[Text]"/>
      <dgm:spPr/>
      <dgm:t>
        <a:bodyPr/>
        <a:lstStyle/>
        <a:p>
          <a:endParaRPr lang="en-US" b="1" dirty="0" smtClean="0"/>
        </a:p>
        <a:p>
          <a:r>
            <a:rPr lang="en-US" b="1" dirty="0" smtClean="0"/>
            <a:t>=Weight to </a:t>
          </a:r>
          <a:r>
            <a:rPr lang="en-US" b="1" u="sng" dirty="0" smtClean="0"/>
            <a:t>Career </a:t>
          </a:r>
          <a:r>
            <a:rPr lang="en-US" b="1" dirty="0" smtClean="0"/>
            <a:t>in College &amp; Career Readiness</a:t>
          </a:r>
        </a:p>
        <a:p>
          <a:endParaRPr lang="en-US" dirty="0"/>
        </a:p>
      </dgm:t>
    </dgm:pt>
    <dgm:pt modelId="{1007E9BC-DF78-44BE-892C-CC6ACA2E268F}" type="parTrans" cxnId="{6043E8D5-7F68-4DB0-960E-FD0F36233BFE}">
      <dgm:prSet/>
      <dgm:spPr/>
      <dgm:t>
        <a:bodyPr/>
        <a:lstStyle/>
        <a:p>
          <a:endParaRPr lang="en-US"/>
        </a:p>
      </dgm:t>
    </dgm:pt>
    <dgm:pt modelId="{2EE3D77A-DC61-468D-AB5F-B6E51ABEA6C1}" type="sibTrans" cxnId="{6043E8D5-7F68-4DB0-960E-FD0F36233BFE}">
      <dgm:prSet/>
      <dgm:spPr/>
      <dgm:t>
        <a:bodyPr/>
        <a:lstStyle/>
        <a:p>
          <a:endParaRPr lang="en-US"/>
        </a:p>
      </dgm:t>
    </dgm:pt>
    <dgm:pt modelId="{155A9897-55F0-42FB-87F8-AF9DF2DA8432}">
      <dgm:prSet/>
      <dgm:spPr/>
      <dgm:t>
        <a:bodyPr/>
        <a:lstStyle/>
        <a:p>
          <a:r>
            <a:rPr lang="en-US" b="1" dirty="0" smtClean="0"/>
            <a:t>Opportunity to leverage</a:t>
          </a:r>
        </a:p>
      </dgm:t>
    </dgm:pt>
    <dgm:pt modelId="{660E4140-3C59-47FD-A6F5-91A8025194B1}" type="parTrans" cxnId="{356388BE-4F09-4990-AB2A-5F58B15D4384}">
      <dgm:prSet/>
      <dgm:spPr/>
      <dgm:t>
        <a:bodyPr/>
        <a:lstStyle/>
        <a:p>
          <a:endParaRPr lang="en-US"/>
        </a:p>
      </dgm:t>
    </dgm:pt>
    <dgm:pt modelId="{5C6A02B3-DFA3-4318-9CC1-2D2193C7FA4A}" type="sibTrans" cxnId="{356388BE-4F09-4990-AB2A-5F58B15D4384}">
      <dgm:prSet/>
      <dgm:spPr/>
      <dgm:t>
        <a:bodyPr/>
        <a:lstStyle/>
        <a:p>
          <a:endParaRPr lang="en-US"/>
        </a:p>
      </dgm:t>
    </dgm:pt>
    <dgm:pt modelId="{5486412B-1B35-4CBF-8B27-364B880381CE}" type="pres">
      <dgm:prSet presAssocID="{EB5E6291-E8CA-4948-9153-F4DEB08A968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964769-7F21-43DF-ACB1-C25734E3CBED}" type="pres">
      <dgm:prSet presAssocID="{FF5BB748-664A-4AC3-B441-7A33D872E2CA}" presName="circle1" presStyleLbl="node1" presStyleIdx="0" presStyleCnt="3"/>
      <dgm:spPr/>
    </dgm:pt>
    <dgm:pt modelId="{10241FA0-BE54-455C-849A-7CCEA7DB49ED}" type="pres">
      <dgm:prSet presAssocID="{FF5BB748-664A-4AC3-B441-7A33D872E2CA}" presName="space" presStyleCnt="0"/>
      <dgm:spPr/>
    </dgm:pt>
    <dgm:pt modelId="{C8ADE5EE-D5D5-4FE9-BA57-1A3CBA61EC18}" type="pres">
      <dgm:prSet presAssocID="{FF5BB748-664A-4AC3-B441-7A33D872E2CA}" presName="rect1" presStyleLbl="alignAcc1" presStyleIdx="0" presStyleCnt="3"/>
      <dgm:spPr/>
      <dgm:t>
        <a:bodyPr/>
        <a:lstStyle/>
        <a:p>
          <a:endParaRPr lang="en-US"/>
        </a:p>
      </dgm:t>
    </dgm:pt>
    <dgm:pt modelId="{02DAF218-CF4B-4BC1-89F1-BC7775A1F540}" type="pres">
      <dgm:prSet presAssocID="{311151AB-1AEB-4B8E-AFE5-7F4C34E89917}" presName="vertSpace2" presStyleLbl="node1" presStyleIdx="0" presStyleCnt="3"/>
      <dgm:spPr/>
    </dgm:pt>
    <dgm:pt modelId="{AB8207D1-CA0E-40A9-A17E-BEE882104D7E}" type="pres">
      <dgm:prSet presAssocID="{311151AB-1AEB-4B8E-AFE5-7F4C34E89917}" presName="circle2" presStyleLbl="nod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A7BB3DF-F394-4496-AD9B-F62B9F2CB832}" type="pres">
      <dgm:prSet presAssocID="{311151AB-1AEB-4B8E-AFE5-7F4C34E89917}" presName="rect2" presStyleLbl="alignAcc1" presStyleIdx="1" presStyleCnt="3"/>
      <dgm:spPr/>
      <dgm:t>
        <a:bodyPr/>
        <a:lstStyle/>
        <a:p>
          <a:endParaRPr lang="en-US"/>
        </a:p>
      </dgm:t>
    </dgm:pt>
    <dgm:pt modelId="{EEC178D3-5580-4D40-A4D5-FD0111371DBF}" type="pres">
      <dgm:prSet presAssocID="{155A9897-55F0-42FB-87F8-AF9DF2DA8432}" presName="vertSpace3" presStyleLbl="node1" presStyleIdx="1" presStyleCnt="3"/>
      <dgm:spPr/>
    </dgm:pt>
    <dgm:pt modelId="{798AE7E5-9B32-4C88-AA6B-D790B2E64173}" type="pres">
      <dgm:prSet presAssocID="{155A9897-55F0-42FB-87F8-AF9DF2DA8432}" presName="circle3" presStyleLbl="node1" presStyleIdx="2" presStyleCnt="3"/>
      <dgm:spPr/>
    </dgm:pt>
    <dgm:pt modelId="{6682EFB9-9668-4C0F-9A7F-B8B915C099B7}" type="pres">
      <dgm:prSet presAssocID="{155A9897-55F0-42FB-87F8-AF9DF2DA8432}" presName="rect3" presStyleLbl="alignAcc1" presStyleIdx="2" presStyleCnt="3"/>
      <dgm:spPr/>
      <dgm:t>
        <a:bodyPr/>
        <a:lstStyle/>
        <a:p>
          <a:endParaRPr lang="en-US"/>
        </a:p>
      </dgm:t>
    </dgm:pt>
    <dgm:pt modelId="{5FC3003C-D897-412D-8614-8623D665DB10}" type="pres">
      <dgm:prSet presAssocID="{FF5BB748-664A-4AC3-B441-7A33D872E2CA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E4E39-60C3-4A7F-ACFD-1CA2248A3859}" type="pres">
      <dgm:prSet presAssocID="{311151AB-1AEB-4B8E-AFE5-7F4C34E89917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38BB5-483B-4DAE-AD7F-4DE643E408E3}" type="pres">
      <dgm:prSet presAssocID="{155A9897-55F0-42FB-87F8-AF9DF2DA843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3D3800-B3A6-4455-8496-6F80E8C8D9ED}" type="presOf" srcId="{155A9897-55F0-42FB-87F8-AF9DF2DA8432}" destId="{0ED38BB5-483B-4DAE-AD7F-4DE643E408E3}" srcOrd="1" destOrd="0" presId="urn:microsoft.com/office/officeart/2005/8/layout/target3"/>
    <dgm:cxn modelId="{CB5766D8-C8C5-42D7-96C3-F73209F47BC6}" type="presOf" srcId="{EB5E6291-E8CA-4948-9153-F4DEB08A968C}" destId="{5486412B-1B35-4CBF-8B27-364B880381CE}" srcOrd="0" destOrd="0" presId="urn:microsoft.com/office/officeart/2005/8/layout/target3"/>
    <dgm:cxn modelId="{6E1B8825-E08D-492F-A761-ADEB8ED7F75A}" type="presOf" srcId="{FF5BB748-664A-4AC3-B441-7A33D872E2CA}" destId="{5FC3003C-D897-412D-8614-8623D665DB10}" srcOrd="1" destOrd="0" presId="urn:microsoft.com/office/officeart/2005/8/layout/target3"/>
    <dgm:cxn modelId="{49AD964A-9E5C-4849-9599-F49C24BA167F}" type="presOf" srcId="{155A9897-55F0-42FB-87F8-AF9DF2DA8432}" destId="{6682EFB9-9668-4C0F-9A7F-B8B915C099B7}" srcOrd="0" destOrd="0" presId="urn:microsoft.com/office/officeart/2005/8/layout/target3"/>
    <dgm:cxn modelId="{6043E8D5-7F68-4DB0-960E-FD0F36233BFE}" srcId="{EB5E6291-E8CA-4948-9153-F4DEB08A968C}" destId="{311151AB-1AEB-4B8E-AFE5-7F4C34E89917}" srcOrd="1" destOrd="0" parTransId="{1007E9BC-DF78-44BE-892C-CC6ACA2E268F}" sibTransId="{2EE3D77A-DC61-468D-AB5F-B6E51ABEA6C1}"/>
    <dgm:cxn modelId="{D3A3237E-348E-4532-9F7F-925B8A906D17}" type="presOf" srcId="{311151AB-1AEB-4B8E-AFE5-7F4C34E89917}" destId="{2E0E4E39-60C3-4A7F-ACFD-1CA2248A3859}" srcOrd="1" destOrd="0" presId="urn:microsoft.com/office/officeart/2005/8/layout/target3"/>
    <dgm:cxn modelId="{051194E0-4221-469E-AE2D-93844E849389}" type="presOf" srcId="{FF5BB748-664A-4AC3-B441-7A33D872E2CA}" destId="{C8ADE5EE-D5D5-4FE9-BA57-1A3CBA61EC18}" srcOrd="0" destOrd="0" presId="urn:microsoft.com/office/officeart/2005/8/layout/target3"/>
    <dgm:cxn modelId="{4D32D896-BE9A-4C87-9067-836AC0DD214D}" type="presOf" srcId="{311151AB-1AEB-4B8E-AFE5-7F4C34E89917}" destId="{4A7BB3DF-F394-4496-AD9B-F62B9F2CB832}" srcOrd="0" destOrd="0" presId="urn:microsoft.com/office/officeart/2005/8/layout/target3"/>
    <dgm:cxn modelId="{952C8B82-1BDE-47E4-A4F6-D893F3A8B618}" srcId="{EB5E6291-E8CA-4948-9153-F4DEB08A968C}" destId="{FF5BB748-664A-4AC3-B441-7A33D872E2CA}" srcOrd="0" destOrd="0" parTransId="{3573C819-9FC8-454F-B99A-748DA320779C}" sibTransId="{57C4767F-CC7C-4B8A-AA30-0E3F94AC0D46}"/>
    <dgm:cxn modelId="{356388BE-4F09-4990-AB2A-5F58B15D4384}" srcId="{EB5E6291-E8CA-4948-9153-F4DEB08A968C}" destId="{155A9897-55F0-42FB-87F8-AF9DF2DA8432}" srcOrd="2" destOrd="0" parTransId="{660E4140-3C59-47FD-A6F5-91A8025194B1}" sibTransId="{5C6A02B3-DFA3-4318-9CC1-2D2193C7FA4A}"/>
    <dgm:cxn modelId="{5EA37E35-7E1D-412C-B5BC-06F6681FA20D}" type="presParOf" srcId="{5486412B-1B35-4CBF-8B27-364B880381CE}" destId="{86964769-7F21-43DF-ACB1-C25734E3CBED}" srcOrd="0" destOrd="0" presId="urn:microsoft.com/office/officeart/2005/8/layout/target3"/>
    <dgm:cxn modelId="{9FE02B00-CF0E-4446-B4E5-8550871FD181}" type="presParOf" srcId="{5486412B-1B35-4CBF-8B27-364B880381CE}" destId="{10241FA0-BE54-455C-849A-7CCEA7DB49ED}" srcOrd="1" destOrd="0" presId="urn:microsoft.com/office/officeart/2005/8/layout/target3"/>
    <dgm:cxn modelId="{45C9B6CF-5875-4C39-B66D-5D284A561C59}" type="presParOf" srcId="{5486412B-1B35-4CBF-8B27-364B880381CE}" destId="{C8ADE5EE-D5D5-4FE9-BA57-1A3CBA61EC18}" srcOrd="2" destOrd="0" presId="urn:microsoft.com/office/officeart/2005/8/layout/target3"/>
    <dgm:cxn modelId="{93679D51-7F5F-4BF7-A3CC-DB1F66D38032}" type="presParOf" srcId="{5486412B-1B35-4CBF-8B27-364B880381CE}" destId="{02DAF218-CF4B-4BC1-89F1-BC7775A1F540}" srcOrd="3" destOrd="0" presId="urn:microsoft.com/office/officeart/2005/8/layout/target3"/>
    <dgm:cxn modelId="{FBCEF893-D7F9-44C5-A648-DC10FE654DCA}" type="presParOf" srcId="{5486412B-1B35-4CBF-8B27-364B880381CE}" destId="{AB8207D1-CA0E-40A9-A17E-BEE882104D7E}" srcOrd="4" destOrd="0" presId="urn:microsoft.com/office/officeart/2005/8/layout/target3"/>
    <dgm:cxn modelId="{66E80FCF-E0DE-4E60-A963-4F25C0EA162A}" type="presParOf" srcId="{5486412B-1B35-4CBF-8B27-364B880381CE}" destId="{4A7BB3DF-F394-4496-AD9B-F62B9F2CB832}" srcOrd="5" destOrd="0" presId="urn:microsoft.com/office/officeart/2005/8/layout/target3"/>
    <dgm:cxn modelId="{95667332-0F1D-4CB7-AA2B-FEC040A3DC8A}" type="presParOf" srcId="{5486412B-1B35-4CBF-8B27-364B880381CE}" destId="{EEC178D3-5580-4D40-A4D5-FD0111371DBF}" srcOrd="6" destOrd="0" presId="urn:microsoft.com/office/officeart/2005/8/layout/target3"/>
    <dgm:cxn modelId="{964C7828-FC84-4512-B636-364D51465934}" type="presParOf" srcId="{5486412B-1B35-4CBF-8B27-364B880381CE}" destId="{798AE7E5-9B32-4C88-AA6B-D790B2E64173}" srcOrd="7" destOrd="0" presId="urn:microsoft.com/office/officeart/2005/8/layout/target3"/>
    <dgm:cxn modelId="{006F8A7C-BB46-40EB-B83D-F88BC4458690}" type="presParOf" srcId="{5486412B-1B35-4CBF-8B27-364B880381CE}" destId="{6682EFB9-9668-4C0F-9A7F-B8B915C099B7}" srcOrd="8" destOrd="0" presId="urn:microsoft.com/office/officeart/2005/8/layout/target3"/>
    <dgm:cxn modelId="{687415E7-579B-475D-8CAD-171429F212A9}" type="presParOf" srcId="{5486412B-1B35-4CBF-8B27-364B880381CE}" destId="{5FC3003C-D897-412D-8614-8623D665DB10}" srcOrd="9" destOrd="0" presId="urn:microsoft.com/office/officeart/2005/8/layout/target3"/>
    <dgm:cxn modelId="{071C953C-3288-418D-87F7-84A204009B88}" type="presParOf" srcId="{5486412B-1B35-4CBF-8B27-364B880381CE}" destId="{2E0E4E39-60C3-4A7F-ACFD-1CA2248A3859}" srcOrd="10" destOrd="0" presId="urn:microsoft.com/office/officeart/2005/8/layout/target3"/>
    <dgm:cxn modelId="{6FBABDD9-1379-4E0A-81C1-6ADC8D515B7A}" type="presParOf" srcId="{5486412B-1B35-4CBF-8B27-364B880381CE}" destId="{0ED38BB5-483B-4DAE-AD7F-4DE643E408E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C0DC92-AEE4-4A3E-9EC1-854398759F7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6CD29D-A823-4E90-B5A2-3C67D919FAB9}">
      <dgm:prSet phldrT="[Text]"/>
      <dgm:spPr/>
      <dgm:t>
        <a:bodyPr/>
        <a:lstStyle/>
        <a:p>
          <a:r>
            <a:rPr lang="en-US" dirty="0" smtClean="0"/>
            <a:t>Enlist Employer Community as Lead Partner</a:t>
          </a:r>
          <a:endParaRPr lang="en-US" dirty="0"/>
        </a:p>
      </dgm:t>
    </dgm:pt>
    <dgm:pt modelId="{A6721BFB-29C9-4CAD-AD2E-73D58EE361B6}" type="parTrans" cxnId="{86123018-CF74-4F0E-A73E-832E7D58BE29}">
      <dgm:prSet/>
      <dgm:spPr/>
      <dgm:t>
        <a:bodyPr/>
        <a:lstStyle/>
        <a:p>
          <a:endParaRPr lang="en-US"/>
        </a:p>
      </dgm:t>
    </dgm:pt>
    <dgm:pt modelId="{912CE7AD-28CD-4B83-B93E-C42E130FE111}" type="sibTrans" cxnId="{86123018-CF74-4F0E-A73E-832E7D58BE29}">
      <dgm:prSet/>
      <dgm:spPr/>
      <dgm:t>
        <a:bodyPr/>
        <a:lstStyle/>
        <a:p>
          <a:endParaRPr lang="en-US"/>
        </a:p>
      </dgm:t>
    </dgm:pt>
    <dgm:pt modelId="{D3A41C9C-3743-4B7C-96D6-76A4564F8743}">
      <dgm:prSet phldrT="[Text]"/>
      <dgm:spPr/>
      <dgm:t>
        <a:bodyPr/>
        <a:lstStyle/>
        <a:p>
          <a:r>
            <a:rPr lang="en-US" dirty="0" smtClean="0"/>
            <a:t>Raise the Bar for Quality Career Preparation Programs</a:t>
          </a:r>
          <a:endParaRPr lang="en-US" dirty="0"/>
        </a:p>
      </dgm:t>
    </dgm:pt>
    <dgm:pt modelId="{DAD88CC3-1E9E-417A-B464-9EAA8F55F600}" type="parTrans" cxnId="{39A09764-46FF-42D5-A5A1-5B6998356D34}">
      <dgm:prSet/>
      <dgm:spPr/>
      <dgm:t>
        <a:bodyPr/>
        <a:lstStyle/>
        <a:p>
          <a:endParaRPr lang="en-US"/>
        </a:p>
      </dgm:t>
    </dgm:pt>
    <dgm:pt modelId="{7AF9D6E4-61F5-4195-B4D5-FB69CAD8D57B}" type="sibTrans" cxnId="{39A09764-46FF-42D5-A5A1-5B6998356D34}">
      <dgm:prSet/>
      <dgm:spPr/>
      <dgm:t>
        <a:bodyPr/>
        <a:lstStyle/>
        <a:p>
          <a:endParaRPr lang="en-US"/>
        </a:p>
      </dgm:t>
    </dgm:pt>
    <dgm:pt modelId="{C81AE709-B112-4BC1-A8D2-1003D326432D}">
      <dgm:prSet phldrT="[Text]"/>
      <dgm:spPr/>
      <dgm:t>
        <a:bodyPr/>
        <a:lstStyle/>
        <a:p>
          <a:r>
            <a:rPr lang="en-US" dirty="0" smtClean="0"/>
            <a:t>Build the System’s Capacity to Deliver</a:t>
          </a:r>
          <a:endParaRPr lang="en-US" dirty="0"/>
        </a:p>
      </dgm:t>
    </dgm:pt>
    <dgm:pt modelId="{3296A4B3-752A-4506-8DF8-9C3FFB0CEBFC}" type="parTrans" cxnId="{DB77ED06-99A7-47D5-AD68-0DCC7B6B44C9}">
      <dgm:prSet/>
      <dgm:spPr/>
      <dgm:t>
        <a:bodyPr/>
        <a:lstStyle/>
        <a:p>
          <a:endParaRPr lang="en-US"/>
        </a:p>
      </dgm:t>
    </dgm:pt>
    <dgm:pt modelId="{FFC519A7-B710-462B-A128-81D5B0B4DDD7}" type="sibTrans" cxnId="{DB77ED06-99A7-47D5-AD68-0DCC7B6B44C9}">
      <dgm:prSet/>
      <dgm:spPr/>
      <dgm:t>
        <a:bodyPr/>
        <a:lstStyle/>
        <a:p>
          <a:endParaRPr lang="en-US"/>
        </a:p>
      </dgm:t>
    </dgm:pt>
    <dgm:pt modelId="{EB937B91-CEEC-46B6-9986-55A1BEEA6165}">
      <dgm:prSet phldrT="[Text]"/>
      <dgm:spPr/>
      <dgm:t>
        <a:bodyPr/>
        <a:lstStyle/>
        <a:p>
          <a:r>
            <a:rPr lang="en-US" dirty="0" smtClean="0"/>
            <a:t>Make Career Preparation Matter to Schools and Students</a:t>
          </a:r>
          <a:endParaRPr lang="en-US" dirty="0"/>
        </a:p>
      </dgm:t>
    </dgm:pt>
    <dgm:pt modelId="{3ACCA8EE-194D-4FBF-804E-DBD06C2EE053}" type="parTrans" cxnId="{AF282357-A2D2-45F9-9F00-D915F31C4B84}">
      <dgm:prSet/>
      <dgm:spPr/>
      <dgm:t>
        <a:bodyPr/>
        <a:lstStyle/>
        <a:p>
          <a:endParaRPr lang="en-US"/>
        </a:p>
      </dgm:t>
    </dgm:pt>
    <dgm:pt modelId="{163028DB-9051-417B-AE2F-DA7387EDB920}" type="sibTrans" cxnId="{AF282357-A2D2-45F9-9F00-D915F31C4B84}">
      <dgm:prSet/>
      <dgm:spPr/>
      <dgm:t>
        <a:bodyPr/>
        <a:lstStyle/>
        <a:p>
          <a:endParaRPr lang="en-US"/>
        </a:p>
      </dgm:t>
    </dgm:pt>
    <dgm:pt modelId="{F94E9DED-64A8-4309-80AF-B36BDE52B648}" type="pres">
      <dgm:prSet presAssocID="{10C0DC92-AEE4-4A3E-9EC1-854398759F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13BD3F-5A05-4DB9-A708-74F3E2D4451A}" type="pres">
      <dgm:prSet presAssocID="{10C0DC92-AEE4-4A3E-9EC1-854398759F76}" presName="bkgdShp" presStyleLbl="alignAccFollowNode1" presStyleIdx="0" presStyleCnt="1" custLinFactNeighborY="1786"/>
      <dgm:spPr/>
    </dgm:pt>
    <dgm:pt modelId="{6863598F-6565-47A9-9E9D-19C983695444}" type="pres">
      <dgm:prSet presAssocID="{10C0DC92-AEE4-4A3E-9EC1-854398759F76}" presName="linComp" presStyleCnt="0"/>
      <dgm:spPr/>
    </dgm:pt>
    <dgm:pt modelId="{10349E83-325A-46FE-911F-864CD769E891}" type="pres">
      <dgm:prSet presAssocID="{9C6CD29D-A823-4E90-B5A2-3C67D919FAB9}" presName="compNode" presStyleCnt="0"/>
      <dgm:spPr/>
    </dgm:pt>
    <dgm:pt modelId="{AD993541-74C0-4407-8A96-EB6BAD4E469B}" type="pres">
      <dgm:prSet presAssocID="{9C6CD29D-A823-4E90-B5A2-3C67D919FAB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E0015-1BF0-460A-AA35-AD5A6804AF2B}" type="pres">
      <dgm:prSet presAssocID="{9C6CD29D-A823-4E90-B5A2-3C67D919FAB9}" presName="invisiNode" presStyleLbl="node1" presStyleIdx="0" presStyleCnt="4"/>
      <dgm:spPr/>
    </dgm:pt>
    <dgm:pt modelId="{5E62E8AC-A2A2-4479-8B28-04169D6DB016}" type="pres">
      <dgm:prSet presAssocID="{9C6CD29D-A823-4E90-B5A2-3C67D919FAB9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D0F322-55C1-4BC1-B821-70F4DF600969}" type="pres">
      <dgm:prSet presAssocID="{912CE7AD-28CD-4B83-B93E-C42E130FE11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61B7E0B-9707-4049-839A-49A6A56BE995}" type="pres">
      <dgm:prSet presAssocID="{D3A41C9C-3743-4B7C-96D6-76A4564F8743}" presName="compNode" presStyleCnt="0"/>
      <dgm:spPr/>
    </dgm:pt>
    <dgm:pt modelId="{9DD0E3D2-1262-45B9-BC4B-3AB8EA39FEE6}" type="pres">
      <dgm:prSet presAssocID="{D3A41C9C-3743-4B7C-96D6-76A4564F87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7812E-7692-4866-ADF5-FFF4C639C74E}" type="pres">
      <dgm:prSet presAssocID="{D3A41C9C-3743-4B7C-96D6-76A4564F8743}" presName="invisiNode" presStyleLbl="node1" presStyleIdx="1" presStyleCnt="4"/>
      <dgm:spPr/>
    </dgm:pt>
    <dgm:pt modelId="{A9DE5BF6-C725-48CA-AC0C-ED387EE88093}" type="pres">
      <dgm:prSet presAssocID="{D3A41C9C-3743-4B7C-96D6-76A4564F8743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01E8381-E5B5-4A8B-AEDD-AD5C29740F2B}" type="pres">
      <dgm:prSet presAssocID="{7AF9D6E4-61F5-4195-B4D5-FB69CAD8D57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07C5C24-4252-4482-8503-F2C84CC9E460}" type="pres">
      <dgm:prSet presAssocID="{C81AE709-B112-4BC1-A8D2-1003D326432D}" presName="compNode" presStyleCnt="0"/>
      <dgm:spPr/>
    </dgm:pt>
    <dgm:pt modelId="{E5D0F746-65D3-481A-B4DD-9A4B0BC172F0}" type="pres">
      <dgm:prSet presAssocID="{C81AE709-B112-4BC1-A8D2-1003D326432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8D625-2C73-4807-8820-DA66EDCD3B3C}" type="pres">
      <dgm:prSet presAssocID="{C81AE709-B112-4BC1-A8D2-1003D326432D}" presName="invisiNode" presStyleLbl="node1" presStyleIdx="2" presStyleCnt="4"/>
      <dgm:spPr/>
    </dgm:pt>
    <dgm:pt modelId="{09C18887-903E-4590-9A9C-963B4536E183}" type="pres">
      <dgm:prSet presAssocID="{C81AE709-B112-4BC1-A8D2-1003D326432D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173CD68-4570-4C61-9B7B-1880A1E85DD0}" type="pres">
      <dgm:prSet presAssocID="{FFC519A7-B710-462B-A128-81D5B0B4DDD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82C18DD-1965-4E6D-A355-D96789945990}" type="pres">
      <dgm:prSet presAssocID="{EB937B91-CEEC-46B6-9986-55A1BEEA6165}" presName="compNode" presStyleCnt="0"/>
      <dgm:spPr/>
    </dgm:pt>
    <dgm:pt modelId="{A658291B-BFA9-40F7-83B3-46CD539719F5}" type="pres">
      <dgm:prSet presAssocID="{EB937B91-CEEC-46B6-9986-55A1BEEA616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7E648-763C-4958-87BE-50252BA87F6E}" type="pres">
      <dgm:prSet presAssocID="{EB937B91-CEEC-46B6-9986-55A1BEEA6165}" presName="invisiNode" presStyleLbl="node1" presStyleIdx="3" presStyleCnt="4"/>
      <dgm:spPr/>
    </dgm:pt>
    <dgm:pt modelId="{76A29F5F-1431-439E-B3AB-F6B68E0EB1AD}" type="pres">
      <dgm:prSet presAssocID="{EB937B91-CEEC-46B6-9986-55A1BEEA6165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831FC585-27EC-4D27-B8A1-2BB61069C008}" type="presOf" srcId="{EB937B91-CEEC-46B6-9986-55A1BEEA6165}" destId="{A658291B-BFA9-40F7-83B3-46CD539719F5}" srcOrd="0" destOrd="0" presId="urn:microsoft.com/office/officeart/2005/8/layout/pList2"/>
    <dgm:cxn modelId="{568B682C-DE06-4F17-850E-E53B74FBE34B}" type="presOf" srcId="{912CE7AD-28CD-4B83-B93E-C42E130FE111}" destId="{7BD0F322-55C1-4BC1-B821-70F4DF600969}" srcOrd="0" destOrd="0" presId="urn:microsoft.com/office/officeart/2005/8/layout/pList2"/>
    <dgm:cxn modelId="{F3BD4915-B9EE-4FFA-B36A-4202D52EFC59}" type="presOf" srcId="{FFC519A7-B710-462B-A128-81D5B0B4DDD7}" destId="{1173CD68-4570-4C61-9B7B-1880A1E85DD0}" srcOrd="0" destOrd="0" presId="urn:microsoft.com/office/officeart/2005/8/layout/pList2"/>
    <dgm:cxn modelId="{BE67B781-3D4D-438B-A9D8-997B8AC8DA64}" type="presOf" srcId="{10C0DC92-AEE4-4A3E-9EC1-854398759F76}" destId="{F94E9DED-64A8-4309-80AF-B36BDE52B648}" srcOrd="0" destOrd="0" presId="urn:microsoft.com/office/officeart/2005/8/layout/pList2"/>
    <dgm:cxn modelId="{4AD0E6F8-A23D-4676-8102-BFEB529E6244}" type="presOf" srcId="{9C6CD29D-A823-4E90-B5A2-3C67D919FAB9}" destId="{AD993541-74C0-4407-8A96-EB6BAD4E469B}" srcOrd="0" destOrd="0" presId="urn:microsoft.com/office/officeart/2005/8/layout/pList2"/>
    <dgm:cxn modelId="{00532B8E-E1B3-4222-92B4-EB9C3B000269}" type="presOf" srcId="{7AF9D6E4-61F5-4195-B4D5-FB69CAD8D57B}" destId="{601E8381-E5B5-4A8B-AEDD-AD5C29740F2B}" srcOrd="0" destOrd="0" presId="urn:microsoft.com/office/officeart/2005/8/layout/pList2"/>
    <dgm:cxn modelId="{35C5D588-4A81-47B0-9171-89ED38DB0A3E}" type="presOf" srcId="{C81AE709-B112-4BC1-A8D2-1003D326432D}" destId="{E5D0F746-65D3-481A-B4DD-9A4B0BC172F0}" srcOrd="0" destOrd="0" presId="urn:microsoft.com/office/officeart/2005/8/layout/pList2"/>
    <dgm:cxn modelId="{86123018-CF74-4F0E-A73E-832E7D58BE29}" srcId="{10C0DC92-AEE4-4A3E-9EC1-854398759F76}" destId="{9C6CD29D-A823-4E90-B5A2-3C67D919FAB9}" srcOrd="0" destOrd="0" parTransId="{A6721BFB-29C9-4CAD-AD2E-73D58EE361B6}" sibTransId="{912CE7AD-28CD-4B83-B93E-C42E130FE111}"/>
    <dgm:cxn modelId="{AF282357-A2D2-45F9-9F00-D915F31C4B84}" srcId="{10C0DC92-AEE4-4A3E-9EC1-854398759F76}" destId="{EB937B91-CEEC-46B6-9986-55A1BEEA6165}" srcOrd="3" destOrd="0" parTransId="{3ACCA8EE-194D-4FBF-804E-DBD06C2EE053}" sibTransId="{163028DB-9051-417B-AE2F-DA7387EDB920}"/>
    <dgm:cxn modelId="{DB77ED06-99A7-47D5-AD68-0DCC7B6B44C9}" srcId="{10C0DC92-AEE4-4A3E-9EC1-854398759F76}" destId="{C81AE709-B112-4BC1-A8D2-1003D326432D}" srcOrd="2" destOrd="0" parTransId="{3296A4B3-752A-4506-8DF8-9C3FFB0CEBFC}" sibTransId="{FFC519A7-B710-462B-A128-81D5B0B4DDD7}"/>
    <dgm:cxn modelId="{86D1EC56-9CC2-45F4-8A7B-ED30FC8DDC65}" type="presOf" srcId="{D3A41C9C-3743-4B7C-96D6-76A4564F8743}" destId="{9DD0E3D2-1262-45B9-BC4B-3AB8EA39FEE6}" srcOrd="0" destOrd="0" presId="urn:microsoft.com/office/officeart/2005/8/layout/pList2"/>
    <dgm:cxn modelId="{39A09764-46FF-42D5-A5A1-5B6998356D34}" srcId="{10C0DC92-AEE4-4A3E-9EC1-854398759F76}" destId="{D3A41C9C-3743-4B7C-96D6-76A4564F8743}" srcOrd="1" destOrd="0" parTransId="{DAD88CC3-1E9E-417A-B464-9EAA8F55F600}" sibTransId="{7AF9D6E4-61F5-4195-B4D5-FB69CAD8D57B}"/>
    <dgm:cxn modelId="{3327EDBB-C9E7-406F-8B6E-358B02805A7D}" type="presParOf" srcId="{F94E9DED-64A8-4309-80AF-B36BDE52B648}" destId="{8113BD3F-5A05-4DB9-A708-74F3E2D4451A}" srcOrd="0" destOrd="0" presId="urn:microsoft.com/office/officeart/2005/8/layout/pList2"/>
    <dgm:cxn modelId="{3F21C5FE-9E51-4A02-AE01-3C1BF6BBB19E}" type="presParOf" srcId="{F94E9DED-64A8-4309-80AF-B36BDE52B648}" destId="{6863598F-6565-47A9-9E9D-19C983695444}" srcOrd="1" destOrd="0" presId="urn:microsoft.com/office/officeart/2005/8/layout/pList2"/>
    <dgm:cxn modelId="{AA53A188-B99C-480D-97A2-AE10E7012550}" type="presParOf" srcId="{6863598F-6565-47A9-9E9D-19C983695444}" destId="{10349E83-325A-46FE-911F-864CD769E891}" srcOrd="0" destOrd="0" presId="urn:microsoft.com/office/officeart/2005/8/layout/pList2"/>
    <dgm:cxn modelId="{3270A467-E3B1-4B51-99BD-F90087CD59B2}" type="presParOf" srcId="{10349E83-325A-46FE-911F-864CD769E891}" destId="{AD993541-74C0-4407-8A96-EB6BAD4E469B}" srcOrd="0" destOrd="0" presId="urn:microsoft.com/office/officeart/2005/8/layout/pList2"/>
    <dgm:cxn modelId="{AB204F10-4694-451C-BDD0-1C2ACC04FA03}" type="presParOf" srcId="{10349E83-325A-46FE-911F-864CD769E891}" destId="{2E0E0015-1BF0-460A-AA35-AD5A6804AF2B}" srcOrd="1" destOrd="0" presId="urn:microsoft.com/office/officeart/2005/8/layout/pList2"/>
    <dgm:cxn modelId="{9DFEDFF1-855A-4FBF-8147-B3869D49E54D}" type="presParOf" srcId="{10349E83-325A-46FE-911F-864CD769E891}" destId="{5E62E8AC-A2A2-4479-8B28-04169D6DB016}" srcOrd="2" destOrd="0" presId="urn:microsoft.com/office/officeart/2005/8/layout/pList2"/>
    <dgm:cxn modelId="{8B038470-10B7-490D-8B74-5DB689FA2AF4}" type="presParOf" srcId="{6863598F-6565-47A9-9E9D-19C983695444}" destId="{7BD0F322-55C1-4BC1-B821-70F4DF600969}" srcOrd="1" destOrd="0" presId="urn:microsoft.com/office/officeart/2005/8/layout/pList2"/>
    <dgm:cxn modelId="{A5AE003C-7F37-47A2-A35A-887FF5E3EBE1}" type="presParOf" srcId="{6863598F-6565-47A9-9E9D-19C983695444}" destId="{D61B7E0B-9707-4049-839A-49A6A56BE995}" srcOrd="2" destOrd="0" presId="urn:microsoft.com/office/officeart/2005/8/layout/pList2"/>
    <dgm:cxn modelId="{E570E56E-8E88-4F4A-95A9-27D68B7884DB}" type="presParOf" srcId="{D61B7E0B-9707-4049-839A-49A6A56BE995}" destId="{9DD0E3D2-1262-45B9-BC4B-3AB8EA39FEE6}" srcOrd="0" destOrd="0" presId="urn:microsoft.com/office/officeart/2005/8/layout/pList2"/>
    <dgm:cxn modelId="{C51B7D9F-EAC6-46C6-994D-25701BE40CF4}" type="presParOf" srcId="{D61B7E0B-9707-4049-839A-49A6A56BE995}" destId="{8B57812E-7692-4866-ADF5-FFF4C639C74E}" srcOrd="1" destOrd="0" presId="urn:microsoft.com/office/officeart/2005/8/layout/pList2"/>
    <dgm:cxn modelId="{67497C6D-4AB7-483B-8E99-E6DF5FD40879}" type="presParOf" srcId="{D61B7E0B-9707-4049-839A-49A6A56BE995}" destId="{A9DE5BF6-C725-48CA-AC0C-ED387EE88093}" srcOrd="2" destOrd="0" presId="urn:microsoft.com/office/officeart/2005/8/layout/pList2"/>
    <dgm:cxn modelId="{61A9A771-264C-4C08-87DB-39EB41D9889A}" type="presParOf" srcId="{6863598F-6565-47A9-9E9D-19C983695444}" destId="{601E8381-E5B5-4A8B-AEDD-AD5C29740F2B}" srcOrd="3" destOrd="0" presId="urn:microsoft.com/office/officeart/2005/8/layout/pList2"/>
    <dgm:cxn modelId="{AB8EE666-1973-4936-9826-515E8224C8FF}" type="presParOf" srcId="{6863598F-6565-47A9-9E9D-19C983695444}" destId="{A07C5C24-4252-4482-8503-F2C84CC9E460}" srcOrd="4" destOrd="0" presId="urn:microsoft.com/office/officeart/2005/8/layout/pList2"/>
    <dgm:cxn modelId="{0D0F7785-ACF4-4634-A431-D7676058C06B}" type="presParOf" srcId="{A07C5C24-4252-4482-8503-F2C84CC9E460}" destId="{E5D0F746-65D3-481A-B4DD-9A4B0BC172F0}" srcOrd="0" destOrd="0" presId="urn:microsoft.com/office/officeart/2005/8/layout/pList2"/>
    <dgm:cxn modelId="{9C395A52-7EE8-4EA7-8CF7-E4D0A52E2A59}" type="presParOf" srcId="{A07C5C24-4252-4482-8503-F2C84CC9E460}" destId="{C338D625-2C73-4807-8820-DA66EDCD3B3C}" srcOrd="1" destOrd="0" presId="urn:microsoft.com/office/officeart/2005/8/layout/pList2"/>
    <dgm:cxn modelId="{7F1D425E-4943-4478-8EDC-28E31F329AB3}" type="presParOf" srcId="{A07C5C24-4252-4482-8503-F2C84CC9E460}" destId="{09C18887-903E-4590-9A9C-963B4536E183}" srcOrd="2" destOrd="0" presId="urn:microsoft.com/office/officeart/2005/8/layout/pList2"/>
    <dgm:cxn modelId="{9FF23DEB-3926-44C6-87EA-9C19218E8FE1}" type="presParOf" srcId="{6863598F-6565-47A9-9E9D-19C983695444}" destId="{1173CD68-4570-4C61-9B7B-1880A1E85DD0}" srcOrd="5" destOrd="0" presId="urn:microsoft.com/office/officeart/2005/8/layout/pList2"/>
    <dgm:cxn modelId="{F5B3A97C-84E8-41C3-BB09-F098769E618B}" type="presParOf" srcId="{6863598F-6565-47A9-9E9D-19C983695444}" destId="{E82C18DD-1965-4E6D-A355-D96789945990}" srcOrd="6" destOrd="0" presId="urn:microsoft.com/office/officeart/2005/8/layout/pList2"/>
    <dgm:cxn modelId="{35CA2F1E-A934-434C-9583-46545E6F4509}" type="presParOf" srcId="{E82C18DD-1965-4E6D-A355-D96789945990}" destId="{A658291B-BFA9-40F7-83B3-46CD539719F5}" srcOrd="0" destOrd="0" presId="urn:microsoft.com/office/officeart/2005/8/layout/pList2"/>
    <dgm:cxn modelId="{63EBE3CF-C71E-4DE9-A6AD-AF92F3E83405}" type="presParOf" srcId="{E82C18DD-1965-4E6D-A355-D96789945990}" destId="{3177E648-763C-4958-87BE-50252BA87F6E}" srcOrd="1" destOrd="0" presId="urn:microsoft.com/office/officeart/2005/8/layout/pList2"/>
    <dgm:cxn modelId="{B0CE56C2-DA2B-4732-8055-D67E9312EB82}" type="presParOf" srcId="{E82C18DD-1965-4E6D-A355-D96789945990}" destId="{76A29F5F-1431-439E-B3AB-F6B68E0EB1A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4F1B46E-22B2-4721-950C-8704487586DC}">
      <dgm:prSet phldrT="[Text]"/>
      <dgm:spPr/>
      <dgm:t>
        <a:bodyPr/>
        <a:lstStyle/>
        <a:p>
          <a:r>
            <a:rPr lang="de-DE" dirty="0" smtClean="0"/>
            <a:t>October 24</a:t>
          </a:r>
          <a:endParaRPr lang="de-DE" dirty="0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de-DE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de-DE"/>
        </a:p>
      </dgm:t>
    </dgm:pt>
    <dgm:pt modelId="{9D72CDD3-5859-43DB-BD75-0C3C30E3DE62}">
      <dgm:prSet phldrT="[Text]" custT="1"/>
      <dgm:spPr/>
      <dgm:t>
        <a:bodyPr/>
        <a:lstStyle/>
        <a:p>
          <a:r>
            <a:rPr lang="de-DE" sz="1800" dirty="0" smtClean="0"/>
            <a:t>Draft Report to be Finalized by CCSSO</a:t>
          </a:r>
          <a:endParaRPr lang="de-DE" sz="1800" dirty="0"/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de-DE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de-DE"/>
        </a:p>
      </dgm:t>
    </dgm:pt>
    <dgm:pt modelId="{F2881FB1-6580-4F21-A283-BFAA6F91D5D2}">
      <dgm:prSet phldrT="[Text]"/>
      <dgm:spPr/>
      <dgm:t>
        <a:bodyPr/>
        <a:lstStyle/>
        <a:p>
          <a:r>
            <a:rPr lang="de-DE" dirty="0" smtClean="0"/>
            <a:t>October 28</a:t>
          </a:r>
          <a:endParaRPr lang="de-DE" dirty="0"/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de-DE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de-DE"/>
        </a:p>
      </dgm:t>
    </dgm:pt>
    <dgm:pt modelId="{D5197DDB-D5D2-499F-B255-CF7BB5AE2B43}">
      <dgm:prSet phldrT="[Text]" custT="1"/>
      <dgm:spPr/>
      <dgm:t>
        <a:bodyPr/>
        <a:lstStyle/>
        <a:p>
          <a:r>
            <a:rPr lang="de-DE" sz="1800" dirty="0" smtClean="0"/>
            <a:t>Final Convening of the Taskforce </a:t>
          </a:r>
          <a:endParaRPr lang="de-DE" sz="1800" dirty="0"/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de-DE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de-DE"/>
        </a:p>
      </dgm:t>
    </dgm:pt>
    <dgm:pt modelId="{6352CA33-6755-44BE-808F-400DA4CF80A7}">
      <dgm:prSet phldrT="[Text]"/>
      <dgm:spPr/>
      <dgm:t>
        <a:bodyPr/>
        <a:lstStyle/>
        <a:p>
          <a:r>
            <a:rPr lang="de-DE" dirty="0" smtClean="0"/>
            <a:t>November 13</a:t>
          </a:r>
          <a:endParaRPr lang="de-DE" dirty="0"/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de-DE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de-DE"/>
        </a:p>
      </dgm:t>
    </dgm:pt>
    <dgm:pt modelId="{9614A323-64B1-4077-A841-022051EC749A}">
      <dgm:prSet phldrT="[Text]" custT="1"/>
      <dgm:spPr/>
      <dgm:t>
        <a:bodyPr/>
        <a:lstStyle/>
        <a:p>
          <a:r>
            <a:rPr lang="de-DE" sz="1800" dirty="0" smtClean="0"/>
            <a:t>Final Report Presented to all State Chiefs</a:t>
          </a:r>
          <a:endParaRPr lang="de-DE" sz="1800" dirty="0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de-DE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de-DE"/>
        </a:p>
      </dgm:t>
    </dgm:pt>
    <dgm:pt modelId="{7FCE83D9-631B-4420-BBFC-CA0AFA59F747}">
      <dgm:prSet phldrT="[Text]"/>
      <dgm:spPr/>
      <dgm:t>
        <a:bodyPr/>
        <a:lstStyle/>
        <a:p>
          <a:r>
            <a:rPr lang="de-DE" dirty="0" smtClean="0"/>
            <a:t>Early December  </a:t>
          </a:r>
          <a:endParaRPr lang="de-DE" dirty="0"/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de-DE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de-DE"/>
        </a:p>
      </dgm:t>
    </dgm:pt>
    <dgm:pt modelId="{DB9FB862-4759-4D6A-84F3-01524B92723B}">
      <dgm:prSet phldrT="[Text]" custT="1"/>
      <dgm:spPr/>
      <dgm:t>
        <a:bodyPr/>
        <a:lstStyle/>
        <a:p>
          <a:r>
            <a:rPr lang="de-DE" sz="1800" dirty="0" smtClean="0"/>
            <a:t>Final Report Released Publically </a:t>
          </a:r>
        </a:p>
        <a:p>
          <a:endParaRPr lang="de-DE" sz="1800" dirty="0"/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de-DE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de-DE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4" custScaleY="300266"/>
      <dgm:spPr/>
      <dgm:t>
        <a:bodyPr/>
        <a:lstStyle/>
        <a:p>
          <a:endParaRPr lang="de-DE"/>
        </a:p>
      </dgm:t>
    </dgm:pt>
    <dgm:pt modelId="{187D4E8C-5C91-4D00-870C-2C45D4EA263C}" type="pres">
      <dgm:prSet presAssocID="{B4F1B46E-22B2-4721-950C-8704487586DC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/>
      <dgm:spPr/>
      <dgm:t>
        <a:bodyPr/>
        <a:lstStyle/>
        <a:p>
          <a:endParaRPr lang="de-DE"/>
        </a:p>
      </dgm:t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1" presStyleCnt="4" custScaleY="300266" custLinFactNeighborX="2853" custLinFactNeighborY="-2852"/>
      <dgm:spPr/>
      <dgm:t>
        <a:bodyPr/>
        <a:lstStyle/>
        <a:p>
          <a:endParaRPr lang="de-DE"/>
        </a:p>
      </dgm:t>
    </dgm:pt>
    <dgm:pt modelId="{10C9E3CF-3A8F-4100-8ACD-91E2373197A2}" type="pres">
      <dgm:prSet presAssocID="{F2881FB1-6580-4F21-A283-BFAA6F91D5D2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/>
      <dgm:spPr/>
      <dgm:t>
        <a:bodyPr/>
        <a:lstStyle/>
        <a:p>
          <a:endParaRPr lang="de-DE"/>
        </a:p>
      </dgm:t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2" presStyleCnt="4" custScaleY="297414"/>
      <dgm:spPr/>
      <dgm:t>
        <a:bodyPr/>
        <a:lstStyle/>
        <a:p>
          <a:endParaRPr lang="de-DE"/>
        </a:p>
      </dgm:t>
    </dgm:pt>
    <dgm:pt modelId="{F8977219-728E-448F-AE8B-46B14F4F17DE}" type="pres">
      <dgm:prSet presAssocID="{6352CA33-6755-44BE-808F-400DA4CF80A7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/>
      <dgm:spPr/>
      <dgm:t>
        <a:bodyPr/>
        <a:lstStyle/>
        <a:p>
          <a:endParaRPr lang="de-DE"/>
        </a:p>
      </dgm:t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3" presStyleCnt="4" custScaleY="294563"/>
      <dgm:spPr/>
      <dgm:t>
        <a:bodyPr/>
        <a:lstStyle/>
        <a:p>
          <a:endParaRPr lang="de-DE"/>
        </a:p>
      </dgm:t>
    </dgm:pt>
    <dgm:pt modelId="{5B88A17E-EFF5-4A04-9CC9-D2131DA9ECCC}" type="pres">
      <dgm:prSet presAssocID="{7FCE83D9-631B-4420-BBFC-CA0AFA59F747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  <dgm:t>
        <a:bodyPr/>
        <a:lstStyle/>
        <a:p>
          <a:endParaRPr lang="de-DE"/>
        </a:p>
      </dgm:t>
    </dgm:pt>
  </dgm:ptLst>
  <dgm:cxnLst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B979D9-6F77-4F4B-BF14-3797490DAA5D}">
      <dsp:nvSpPr>
        <dsp:cNvPr id="0" name=""/>
        <dsp:cNvSpPr/>
      </dsp:nvSpPr>
      <dsp:spPr>
        <a:xfrm rot="16200000">
          <a:off x="-1451328" y="1457072"/>
          <a:ext cx="4929809" cy="201566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488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State Chiefs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KY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NC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WI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GA</a:t>
          </a:r>
          <a:endParaRPr lang="en-US" sz="1600" kern="1200" dirty="0"/>
        </a:p>
      </dsp:txBody>
      <dsp:txXfrm rot="16200000">
        <a:off x="-1451328" y="1457072"/>
        <a:ext cx="4929809" cy="2015663"/>
      </dsp:txXfrm>
    </dsp:sp>
    <dsp:sp modelId="{B3073287-6B74-4D5C-B6A1-F9989AD24C91}">
      <dsp:nvSpPr>
        <dsp:cNvPr id="0" name=""/>
        <dsp:cNvSpPr/>
      </dsp:nvSpPr>
      <dsp:spPr>
        <a:xfrm rot="16200000">
          <a:off x="715509" y="1457072"/>
          <a:ext cx="4929809" cy="201566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488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State CTE Directors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OK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NM</a:t>
          </a:r>
          <a:endParaRPr lang="en-US" sz="1600" kern="1200" dirty="0"/>
        </a:p>
      </dsp:txBody>
      <dsp:txXfrm rot="16200000">
        <a:off x="715509" y="1457072"/>
        <a:ext cx="4929809" cy="2015663"/>
      </dsp:txXfrm>
    </dsp:sp>
    <dsp:sp modelId="{E8379CE0-CF88-4650-8EED-1F9257BAD744}">
      <dsp:nvSpPr>
        <dsp:cNvPr id="0" name=""/>
        <dsp:cNvSpPr/>
      </dsp:nvSpPr>
      <dsp:spPr>
        <a:xfrm rot="16200000">
          <a:off x="2882347" y="1457072"/>
          <a:ext cx="4929809" cy="201566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488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State Postsecondary  Leaders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NC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</a:t>
          </a:r>
          <a:endParaRPr lang="en-US" sz="1600" kern="1200" dirty="0"/>
        </a:p>
      </dsp:txBody>
      <dsp:txXfrm rot="16200000">
        <a:off x="2882347" y="1457072"/>
        <a:ext cx="4929809" cy="2015663"/>
      </dsp:txXfrm>
    </dsp:sp>
    <dsp:sp modelId="{F9C9C350-02B0-43FE-9AAF-CEA5D715C008}">
      <dsp:nvSpPr>
        <dsp:cNvPr id="0" name=""/>
        <dsp:cNvSpPr/>
      </dsp:nvSpPr>
      <dsp:spPr>
        <a:xfrm rot="16200000">
          <a:off x="5049185" y="1457072"/>
          <a:ext cx="4929809" cy="201566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488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National Experts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SREB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NASDCTEc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SkillsUSA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Educate Texas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ConnectEd</a:t>
          </a:r>
          <a:endParaRPr lang="en-US" sz="1600" kern="1200" dirty="0"/>
        </a:p>
      </dsp:txBody>
      <dsp:txXfrm rot="16200000">
        <a:off x="5049185" y="1457072"/>
        <a:ext cx="4929809" cy="2015663"/>
      </dsp:txXfrm>
    </dsp:sp>
    <dsp:sp modelId="{CBC394D8-D7D9-424B-8954-ABED78973313}">
      <dsp:nvSpPr>
        <dsp:cNvPr id="0" name=""/>
        <dsp:cNvSpPr/>
      </dsp:nvSpPr>
      <dsp:spPr>
        <a:xfrm rot="16200000">
          <a:off x="7216023" y="1457072"/>
          <a:ext cx="4929809" cy="201566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488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Business Leaders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IBM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JP Morgan Chase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 Chamber of Commerce Foundation</a:t>
          </a:r>
          <a:endParaRPr lang="en-US" sz="1600" kern="1200" dirty="0"/>
        </a:p>
      </dsp:txBody>
      <dsp:txXfrm rot="16200000">
        <a:off x="7216023" y="1457072"/>
        <a:ext cx="4929809" cy="20156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964769-7F21-43DF-ACB1-C25734E3CBED}">
      <dsp:nvSpPr>
        <dsp:cNvPr id="0" name=""/>
        <dsp:cNvSpPr/>
      </dsp:nvSpPr>
      <dsp:spPr>
        <a:xfrm>
          <a:off x="0" y="0"/>
          <a:ext cx="4479234" cy="447923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ADE5EE-D5D5-4FE9-BA57-1A3CBA61EC18}">
      <dsp:nvSpPr>
        <dsp:cNvPr id="0" name=""/>
        <dsp:cNvSpPr/>
      </dsp:nvSpPr>
      <dsp:spPr>
        <a:xfrm>
          <a:off x="2239617" y="0"/>
          <a:ext cx="7156174" cy="44792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Economic Imperative</a:t>
          </a:r>
        </a:p>
      </dsp:txBody>
      <dsp:txXfrm>
        <a:off x="2239617" y="0"/>
        <a:ext cx="7156174" cy="1343773"/>
      </dsp:txXfrm>
    </dsp:sp>
    <dsp:sp modelId="{AB8207D1-CA0E-40A9-A17E-BEE882104D7E}">
      <dsp:nvSpPr>
        <dsp:cNvPr id="0" name=""/>
        <dsp:cNvSpPr/>
      </dsp:nvSpPr>
      <dsp:spPr>
        <a:xfrm>
          <a:off x="783867" y="1343773"/>
          <a:ext cx="2911499" cy="2911499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7BB3DF-F394-4496-AD9B-F62B9F2CB832}">
      <dsp:nvSpPr>
        <dsp:cNvPr id="0" name=""/>
        <dsp:cNvSpPr/>
      </dsp:nvSpPr>
      <dsp:spPr>
        <a:xfrm>
          <a:off x="2239617" y="1343773"/>
          <a:ext cx="7156174" cy="29114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=Weight to </a:t>
          </a:r>
          <a:r>
            <a:rPr lang="en-US" sz="2000" b="1" u="sng" kern="1200" dirty="0" smtClean="0"/>
            <a:t>Career </a:t>
          </a:r>
          <a:r>
            <a:rPr lang="en-US" sz="2000" b="1" kern="1200" dirty="0" smtClean="0"/>
            <a:t>in College &amp; Career Readiness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239617" y="1343773"/>
        <a:ext cx="7156174" cy="1343768"/>
      </dsp:txXfrm>
    </dsp:sp>
    <dsp:sp modelId="{798AE7E5-9B32-4C88-AA6B-D790B2E64173}">
      <dsp:nvSpPr>
        <dsp:cNvPr id="0" name=""/>
        <dsp:cNvSpPr/>
      </dsp:nvSpPr>
      <dsp:spPr>
        <a:xfrm>
          <a:off x="1567732" y="2687541"/>
          <a:ext cx="1343768" cy="13437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82EFB9-9668-4C0F-9A7F-B8B915C099B7}">
      <dsp:nvSpPr>
        <dsp:cNvPr id="0" name=""/>
        <dsp:cNvSpPr/>
      </dsp:nvSpPr>
      <dsp:spPr>
        <a:xfrm>
          <a:off x="2239617" y="2687541"/>
          <a:ext cx="7156174" cy="13437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Opportunity to leverage</a:t>
          </a:r>
        </a:p>
      </dsp:txBody>
      <dsp:txXfrm>
        <a:off x="2239617" y="2687541"/>
        <a:ext cx="7156174" cy="13437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13BD3F-5A05-4DB9-A708-74F3E2D4451A}">
      <dsp:nvSpPr>
        <dsp:cNvPr id="0" name=""/>
        <dsp:cNvSpPr/>
      </dsp:nvSpPr>
      <dsp:spPr>
        <a:xfrm>
          <a:off x="0" y="41177"/>
          <a:ext cx="10290629" cy="23055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2E8AC-A2A2-4479-8B28-04169D6DB016}">
      <dsp:nvSpPr>
        <dsp:cNvPr id="0" name=""/>
        <dsp:cNvSpPr/>
      </dsp:nvSpPr>
      <dsp:spPr>
        <a:xfrm>
          <a:off x="311552" y="307412"/>
          <a:ext cx="2248261" cy="16907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93541-74C0-4407-8A96-EB6BAD4E469B}">
      <dsp:nvSpPr>
        <dsp:cNvPr id="0" name=""/>
        <dsp:cNvSpPr/>
      </dsp:nvSpPr>
      <dsp:spPr>
        <a:xfrm rot="10800000">
          <a:off x="311552" y="2305594"/>
          <a:ext cx="2248261" cy="281794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Enlist Employer Community as Lead Partner</a:t>
          </a:r>
          <a:endParaRPr lang="en-US" sz="2400" kern="1200" dirty="0"/>
        </a:p>
      </dsp:txBody>
      <dsp:txXfrm rot="10800000">
        <a:off x="311552" y="2305594"/>
        <a:ext cx="2248261" cy="2817948"/>
      </dsp:txXfrm>
    </dsp:sp>
    <dsp:sp modelId="{A9DE5BF6-C725-48CA-AC0C-ED387EE88093}">
      <dsp:nvSpPr>
        <dsp:cNvPr id="0" name=""/>
        <dsp:cNvSpPr/>
      </dsp:nvSpPr>
      <dsp:spPr>
        <a:xfrm>
          <a:off x="2784640" y="307412"/>
          <a:ext cx="2248261" cy="16907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0E3D2-1262-45B9-BC4B-3AB8EA39FEE6}">
      <dsp:nvSpPr>
        <dsp:cNvPr id="0" name=""/>
        <dsp:cNvSpPr/>
      </dsp:nvSpPr>
      <dsp:spPr>
        <a:xfrm rot="10800000">
          <a:off x="2784640" y="2305594"/>
          <a:ext cx="2248261" cy="281794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Raise the Bar for Quality Career Preparation Programs</a:t>
          </a:r>
          <a:endParaRPr lang="en-US" sz="2400" kern="1200" dirty="0"/>
        </a:p>
      </dsp:txBody>
      <dsp:txXfrm rot="10800000">
        <a:off x="2784640" y="2305594"/>
        <a:ext cx="2248261" cy="2817948"/>
      </dsp:txXfrm>
    </dsp:sp>
    <dsp:sp modelId="{09C18887-903E-4590-9A9C-963B4536E183}">
      <dsp:nvSpPr>
        <dsp:cNvPr id="0" name=""/>
        <dsp:cNvSpPr/>
      </dsp:nvSpPr>
      <dsp:spPr>
        <a:xfrm>
          <a:off x="5257727" y="307412"/>
          <a:ext cx="2248261" cy="16907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0F746-65D3-481A-B4DD-9A4B0BC172F0}">
      <dsp:nvSpPr>
        <dsp:cNvPr id="0" name=""/>
        <dsp:cNvSpPr/>
      </dsp:nvSpPr>
      <dsp:spPr>
        <a:xfrm rot="10800000">
          <a:off x="5257727" y="2305594"/>
          <a:ext cx="2248261" cy="281794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Build the System’s Capacity to Deliver</a:t>
          </a:r>
          <a:endParaRPr lang="en-US" sz="2400" kern="1200" dirty="0"/>
        </a:p>
      </dsp:txBody>
      <dsp:txXfrm rot="10800000">
        <a:off x="5257727" y="2305594"/>
        <a:ext cx="2248261" cy="2817948"/>
      </dsp:txXfrm>
    </dsp:sp>
    <dsp:sp modelId="{76A29F5F-1431-439E-B3AB-F6B68E0EB1AD}">
      <dsp:nvSpPr>
        <dsp:cNvPr id="0" name=""/>
        <dsp:cNvSpPr/>
      </dsp:nvSpPr>
      <dsp:spPr>
        <a:xfrm>
          <a:off x="7730814" y="307412"/>
          <a:ext cx="2248261" cy="16907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8291B-BFA9-40F7-83B3-46CD539719F5}">
      <dsp:nvSpPr>
        <dsp:cNvPr id="0" name=""/>
        <dsp:cNvSpPr/>
      </dsp:nvSpPr>
      <dsp:spPr>
        <a:xfrm rot="10800000">
          <a:off x="7730814" y="2305594"/>
          <a:ext cx="2248261" cy="281794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Make Career Preparation Matter to Schools and Students</a:t>
          </a:r>
          <a:endParaRPr lang="en-US" sz="2400" kern="1200" dirty="0"/>
        </a:p>
      </dsp:txBody>
      <dsp:txXfrm rot="10800000">
        <a:off x="7730814" y="2305594"/>
        <a:ext cx="2248261" cy="28179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819461" y="961168"/>
          <a:ext cx="1526209" cy="30566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Draft Report to be Finalized by CCSSO</a:t>
          </a:r>
          <a:endParaRPr lang="de-DE" sz="1800" kern="1200" dirty="0"/>
        </a:p>
      </dsp:txBody>
      <dsp:txXfrm>
        <a:off x="1063655" y="961168"/>
        <a:ext cx="1282015" cy="3056652"/>
      </dsp:txXfrm>
    </dsp:sp>
    <dsp:sp modelId="{FC7ED273-8CFD-43C2-9C05-44FADF3E0637}">
      <dsp:nvSpPr>
        <dsp:cNvPr id="0" name=""/>
        <dsp:cNvSpPr/>
      </dsp:nvSpPr>
      <dsp:spPr>
        <a:xfrm>
          <a:off x="5483" y="554179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October 24</a:t>
          </a:r>
          <a:endParaRPr lang="de-DE" sz="1200" kern="1200" dirty="0"/>
        </a:p>
      </dsp:txBody>
      <dsp:txXfrm>
        <a:off x="5483" y="554179"/>
        <a:ext cx="1017472" cy="1017472"/>
      </dsp:txXfrm>
    </dsp:sp>
    <dsp:sp modelId="{F660F4B9-35DB-4256-A868-A35C6DCCF6B2}">
      <dsp:nvSpPr>
        <dsp:cNvPr id="0" name=""/>
        <dsp:cNvSpPr/>
      </dsp:nvSpPr>
      <dsp:spPr>
        <a:xfrm>
          <a:off x="3406686" y="932135"/>
          <a:ext cx="1526209" cy="30566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Final Convening of the Taskforce </a:t>
          </a:r>
          <a:endParaRPr lang="de-DE" sz="1800" kern="1200" dirty="0"/>
        </a:p>
      </dsp:txBody>
      <dsp:txXfrm>
        <a:off x="3650879" y="932135"/>
        <a:ext cx="1282015" cy="3056652"/>
      </dsp:txXfrm>
    </dsp:sp>
    <dsp:sp modelId="{FD776C1E-557E-4553-9447-49B69EEC7907}">
      <dsp:nvSpPr>
        <dsp:cNvPr id="0" name=""/>
        <dsp:cNvSpPr/>
      </dsp:nvSpPr>
      <dsp:spPr>
        <a:xfrm>
          <a:off x="2549165" y="554179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October 28</a:t>
          </a:r>
          <a:endParaRPr lang="de-DE" sz="1200" kern="1200" dirty="0"/>
        </a:p>
      </dsp:txBody>
      <dsp:txXfrm>
        <a:off x="2549165" y="554179"/>
        <a:ext cx="1017472" cy="1017472"/>
      </dsp:txXfrm>
    </dsp:sp>
    <dsp:sp modelId="{AD2806AC-6A03-4F05-9F4D-F72EA0E56FBF}">
      <dsp:nvSpPr>
        <dsp:cNvPr id="0" name=""/>
        <dsp:cNvSpPr/>
      </dsp:nvSpPr>
      <dsp:spPr>
        <a:xfrm>
          <a:off x="5906825" y="961168"/>
          <a:ext cx="1526209" cy="30276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Final Report Presented to all State Chiefs</a:t>
          </a:r>
          <a:endParaRPr lang="de-DE" sz="1800" kern="1200" dirty="0"/>
        </a:p>
      </dsp:txBody>
      <dsp:txXfrm>
        <a:off x="6151018" y="961168"/>
        <a:ext cx="1282015" cy="3027619"/>
      </dsp:txXfrm>
    </dsp:sp>
    <dsp:sp modelId="{89E6DA6E-7A23-44BD-8A99-378091FF741D}">
      <dsp:nvSpPr>
        <dsp:cNvPr id="0" name=""/>
        <dsp:cNvSpPr/>
      </dsp:nvSpPr>
      <dsp:spPr>
        <a:xfrm>
          <a:off x="5092847" y="554179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November 13</a:t>
          </a:r>
          <a:endParaRPr lang="de-DE" sz="1200" kern="1200" dirty="0"/>
        </a:p>
      </dsp:txBody>
      <dsp:txXfrm>
        <a:off x="5092847" y="554179"/>
        <a:ext cx="1017472" cy="1017472"/>
      </dsp:txXfrm>
    </dsp:sp>
    <dsp:sp modelId="{402C2C77-A32C-4D99-9940-12535E1181F2}">
      <dsp:nvSpPr>
        <dsp:cNvPr id="0" name=""/>
        <dsp:cNvSpPr/>
      </dsp:nvSpPr>
      <dsp:spPr>
        <a:xfrm>
          <a:off x="8450507" y="961168"/>
          <a:ext cx="1526209" cy="29985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Final Report Released Publically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 dirty="0"/>
        </a:p>
      </dsp:txBody>
      <dsp:txXfrm>
        <a:off x="8694700" y="961168"/>
        <a:ext cx="1282015" cy="2998596"/>
      </dsp:txXfrm>
    </dsp:sp>
    <dsp:sp modelId="{7453D9C8-CD6E-4AA4-8A19-7F6F667528F0}">
      <dsp:nvSpPr>
        <dsp:cNvPr id="0" name=""/>
        <dsp:cNvSpPr/>
      </dsp:nvSpPr>
      <dsp:spPr>
        <a:xfrm>
          <a:off x="7636529" y="554179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Early December  </a:t>
          </a:r>
          <a:endParaRPr lang="de-DE" sz="1200" kern="1200" dirty="0"/>
        </a:p>
      </dsp:txBody>
      <dsp:txXfrm>
        <a:off x="7636529" y="554179"/>
        <a:ext cx="1017472" cy="1017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e-DE" sz="1200"/>
            </a:lvl1pPr>
          </a:lstStyle>
          <a:p>
            <a:fld id="{17BE4CB7-3AF1-4241-BBFF-A7574A85B56E}" type="datetime1">
              <a:rPr lang="de-DE" smtClean="0"/>
              <a:pPr/>
              <a:t>20.10.2014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e-DE" sz="1200"/>
            </a:lvl1pPr>
          </a:lstStyle>
          <a:p>
            <a:fld id="{06834459-7356-44BF-850D-8B30C4FB3B6B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e-DE" sz="1200"/>
            </a:lvl1pPr>
          </a:lstStyle>
          <a:p>
            <a:fld id="{A16635F2-0F7A-4D3E-B1AC-CC606F6BBC70}" type="datetime1">
              <a:rPr lang="de-DE" smtClean="0"/>
              <a:pPr/>
              <a:t>20.10.2014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e-DE" sz="1200"/>
            </a:lvl1pPr>
          </a:lstStyle>
          <a:p>
            <a:fld id="{0A3C37BE-C303-496D-B5CD-85F2937540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20555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de-DE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9680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de-DE" smtClean="0"/>
              <a:pPr/>
              <a:t>4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Eric:</a:t>
            </a:r>
            <a:r>
              <a:rPr lang="en-US" baseline="0" dirty="0" smtClean="0"/>
              <a:t> </a:t>
            </a:r>
            <a:r>
              <a:rPr lang="en-US" dirty="0" smtClean="0"/>
              <a:t>Briefly</a:t>
            </a:r>
            <a:r>
              <a:rPr lang="en-US" baseline="0" dirty="0" smtClean="0"/>
              <a:t> discuss the basis for each area, and provide examples as reinforcement. </a:t>
            </a:r>
          </a:p>
          <a:p>
            <a:r>
              <a:rPr lang="en-US" baseline="0" dirty="0" smtClean="0"/>
              <a:t>Matt: Ask for feedback or best practices as applicable/relevant.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de-DE" smtClean="0"/>
              <a:pPr/>
              <a:t>5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Matt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de-DE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70891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de-DE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73179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de-DE" sz="4400" cap="all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de-DE" sz="1800"/>
            </a:lvl1pPr>
            <a:lvl2pPr marL="457200" indent="0" algn="ctr" latinLnBrk="0">
              <a:buNone/>
              <a:defRPr lang="de-DE" sz="2000"/>
            </a:lvl2pPr>
            <a:lvl3pPr marL="914400" indent="0" algn="ctr" latinLnBrk="0">
              <a:buNone/>
              <a:defRPr lang="de-DE" sz="1800"/>
            </a:lvl3pPr>
            <a:lvl4pPr marL="1371600" indent="0" algn="ctr" latinLnBrk="0">
              <a:buNone/>
              <a:defRPr lang="de-DE" sz="1600"/>
            </a:lvl4pPr>
            <a:lvl5pPr marL="1828800" indent="0" algn="ctr" latinLnBrk="0">
              <a:buNone/>
              <a:defRPr lang="de-DE" sz="1600"/>
            </a:lvl5pPr>
            <a:lvl6pPr marL="2286000" indent="0" algn="ctr" latinLnBrk="0">
              <a:buNone/>
              <a:defRPr lang="de-DE" sz="1600"/>
            </a:lvl6pPr>
            <a:lvl7pPr marL="2743200" indent="0" algn="ctr" latinLnBrk="0">
              <a:buNone/>
              <a:defRPr lang="de-DE" sz="1600"/>
            </a:lvl7pPr>
            <a:lvl8pPr marL="3200400" indent="0" algn="ctr" latinLnBrk="0">
              <a:buNone/>
              <a:defRPr lang="de-DE" sz="1600"/>
            </a:lvl8pPr>
            <a:lvl9pPr marL="3657600" indent="0" algn="ctr" latinLnBrk="0">
              <a:buNone/>
              <a:defRPr lang="de-DE"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993F2-86FF-486C-AAC9-A201C23C16CB}" type="datetime1">
              <a:rPr lang="de-DE" smtClean="0"/>
              <a:pPr/>
              <a:t>20.10.2014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de-DE"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 latinLnBrk="0">
              <a:buNone/>
              <a:defRPr lang="de-DE" sz="2000"/>
            </a:lvl1pPr>
            <a:lvl2pPr marL="457200" indent="0" latinLnBrk="0">
              <a:buNone/>
              <a:defRPr lang="de-DE" sz="2800"/>
            </a:lvl2pPr>
            <a:lvl3pPr marL="914400" indent="0" latinLnBrk="0">
              <a:buNone/>
              <a:defRPr lang="de-DE" sz="2400"/>
            </a:lvl3pPr>
            <a:lvl4pPr marL="1371600" indent="0" latinLnBrk="0">
              <a:buNone/>
              <a:defRPr lang="de-DE" sz="2000"/>
            </a:lvl4pPr>
            <a:lvl5pPr marL="1828800" indent="0" latinLnBrk="0">
              <a:buNone/>
              <a:defRPr lang="de-DE" sz="2000"/>
            </a:lvl5pPr>
            <a:lvl6pPr marL="2286000" indent="0" latinLnBrk="0">
              <a:buNone/>
              <a:defRPr lang="de-DE" sz="2000"/>
            </a:lvl6pPr>
            <a:lvl7pPr marL="2743200" indent="0" latinLnBrk="0">
              <a:buNone/>
              <a:defRPr lang="de-DE" sz="2000"/>
            </a:lvl7pPr>
            <a:lvl8pPr marL="3200400" indent="0" latinLnBrk="0">
              <a:buNone/>
              <a:defRPr lang="de-DE" sz="2000"/>
            </a:lvl8pPr>
            <a:lvl9pPr marL="3657600" indent="0" latinLnBrk="0">
              <a:buNone/>
              <a:defRPr lang="de-DE"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de-DE" sz="1800"/>
            </a:lvl1pPr>
            <a:lvl2pPr marL="457200" indent="0" latinLnBrk="0">
              <a:buNone/>
              <a:defRPr lang="de-DE" sz="1400"/>
            </a:lvl2pPr>
            <a:lvl3pPr marL="914400" indent="0" latinLnBrk="0">
              <a:buNone/>
              <a:defRPr lang="de-DE" sz="1200"/>
            </a:lvl3pPr>
            <a:lvl4pPr marL="1371600" indent="0" latinLnBrk="0">
              <a:buNone/>
              <a:defRPr lang="de-DE" sz="1000"/>
            </a:lvl4pPr>
            <a:lvl5pPr marL="1828800" indent="0" latinLnBrk="0">
              <a:buNone/>
              <a:defRPr lang="de-DE" sz="1000"/>
            </a:lvl5pPr>
            <a:lvl6pPr marL="2286000" indent="0" latinLnBrk="0">
              <a:buNone/>
              <a:defRPr lang="de-DE" sz="1000"/>
            </a:lvl6pPr>
            <a:lvl7pPr marL="2743200" indent="0" latinLnBrk="0">
              <a:buNone/>
              <a:defRPr lang="de-DE" sz="1000"/>
            </a:lvl7pPr>
            <a:lvl8pPr marL="3200400" indent="0" latinLnBrk="0">
              <a:buNone/>
              <a:defRPr lang="de-DE" sz="1000"/>
            </a:lvl8pPr>
            <a:lvl9pPr marL="3657600" indent="0" latinLnBrk="0">
              <a:buNone/>
              <a:defRPr lang="de-DE" sz="10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084D13-EC45-4D07-8F19-5CCB853EB221}" type="datetime1">
              <a:rPr lang="de-DE" smtClean="0"/>
              <a:pPr/>
              <a:t>20.10.2014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37237-8BE1-4430-BAAB-00408E566F3B}" type="datetime1">
              <a:rPr lang="de-DE" smtClean="0"/>
              <a:pPr/>
              <a:t>20.10.2014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EB40F3-1AD4-4536-9467-AB682F235602}" type="datetime1">
              <a:rPr lang="de-DE" smtClean="0"/>
              <a:pPr/>
              <a:t>20.10.2014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7" name="Gruppe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Gerader Verbinde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267BF-CCCF-4D1C-B1EC-DE40C484A7E3}" type="datetime1">
              <a:rPr lang="de-DE" smtClean="0"/>
              <a:pPr/>
              <a:t>20.10.2014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Gerader Verbinde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e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Gerader Verbinde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htec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de-DE" sz="4000" cap="all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de-DE" sz="1800"/>
            </a:lvl1pPr>
            <a:lvl2pPr marL="457200" indent="0" algn="ctr" latinLnBrk="0">
              <a:buNone/>
              <a:defRPr lang="de-DE" sz="2000"/>
            </a:lvl2pPr>
            <a:lvl3pPr marL="914400" indent="0" algn="ctr" latinLnBrk="0">
              <a:buNone/>
              <a:defRPr lang="de-DE" sz="1800"/>
            </a:lvl3pPr>
            <a:lvl4pPr marL="1371600" indent="0" algn="ctr" latinLnBrk="0">
              <a:buNone/>
              <a:defRPr lang="de-DE" sz="1600"/>
            </a:lvl4pPr>
            <a:lvl5pPr marL="1828800" indent="0" algn="ctr" latinLnBrk="0">
              <a:buNone/>
              <a:defRPr lang="de-DE" sz="1600"/>
            </a:lvl5pPr>
            <a:lvl6pPr marL="2286000" indent="0" algn="ctr" latinLnBrk="0">
              <a:buNone/>
              <a:defRPr lang="de-DE" sz="1600"/>
            </a:lvl6pPr>
            <a:lvl7pPr marL="2743200" indent="0" algn="ctr" latinLnBrk="0">
              <a:buNone/>
              <a:defRPr lang="de-DE" sz="1600"/>
            </a:lvl7pPr>
            <a:lvl8pPr marL="3200400" indent="0" algn="ctr" latinLnBrk="0">
              <a:buNone/>
              <a:defRPr lang="de-DE" sz="1600"/>
            </a:lvl8pPr>
            <a:lvl9pPr marL="3657600" indent="0" algn="ctr" latinLnBrk="0">
              <a:buNone/>
              <a:defRPr lang="de-DE"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de-DE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pe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Gerader Verbinde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htec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1" name="Gruppe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Gerader Verbinde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r Verbinde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 latinLnBrk="0">
              <a:defRPr lang="de-DE" sz="44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de-DE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de-DE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de-DE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B7DC7-4C58-4D3C-B3AF-5AA7A8D55A4C}" type="datetime1">
              <a:rPr lang="de-DE" smtClean="0"/>
              <a:pPr/>
              <a:t>20.10.2014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de-DE"/>
            </a:lvl5pPr>
            <a:lvl6pPr latinLnBrk="0">
              <a:defRPr lang="de-DE"/>
            </a:lvl6pPr>
            <a:lvl7pPr latinLnBrk="0">
              <a:defRPr lang="de-DE"/>
            </a:lvl7pPr>
            <a:lvl8pPr latinLnBrk="0">
              <a:defRPr lang="de-DE"/>
            </a:lvl8pPr>
            <a:lvl9pPr latinLnBrk="0">
              <a:defRPr lang="de-DE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de-DE"/>
            </a:lvl5pPr>
            <a:lvl6pPr latinLnBrk="0">
              <a:defRPr lang="de-DE"/>
            </a:lvl6pPr>
            <a:lvl7pPr latinLnBrk="0">
              <a:defRPr lang="de-DE"/>
            </a:lvl7pPr>
            <a:lvl8pPr latinLnBrk="0">
              <a:defRPr lang="de-DE"/>
            </a:lvl8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F6533-179D-412F-900F-C622339E57E6}" type="datetime1">
              <a:rPr lang="de-DE" smtClean="0"/>
              <a:pPr/>
              <a:t>20.10.2014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de-DE" sz="2400" b="1"/>
            </a:lvl1pPr>
            <a:lvl2pPr marL="457200" indent="0" latinLnBrk="0">
              <a:buNone/>
              <a:defRPr lang="de-DE" sz="2000" b="1"/>
            </a:lvl2pPr>
            <a:lvl3pPr marL="914400" indent="0" latinLnBrk="0">
              <a:buNone/>
              <a:defRPr lang="de-DE" sz="1800" b="1"/>
            </a:lvl3pPr>
            <a:lvl4pPr marL="1371600" indent="0" latinLnBrk="0">
              <a:buNone/>
              <a:defRPr lang="de-DE" sz="1600" b="1"/>
            </a:lvl4pPr>
            <a:lvl5pPr marL="1828800" indent="0" latinLnBrk="0">
              <a:buNone/>
              <a:defRPr lang="de-DE" sz="1600" b="1"/>
            </a:lvl5pPr>
            <a:lvl6pPr marL="2286000" indent="0" latinLnBrk="0">
              <a:buNone/>
              <a:defRPr lang="de-DE" sz="1600" b="1"/>
            </a:lvl6pPr>
            <a:lvl7pPr marL="2743200" indent="0" latinLnBrk="0">
              <a:buNone/>
              <a:defRPr lang="de-DE" sz="1600" b="1"/>
            </a:lvl7pPr>
            <a:lvl8pPr marL="3200400" indent="0" latinLnBrk="0">
              <a:buNone/>
              <a:defRPr lang="de-DE" sz="1600" b="1"/>
            </a:lvl8pPr>
            <a:lvl9pPr marL="3657600" indent="0" latinLnBrk="0">
              <a:buNone/>
              <a:defRPr lang="de-DE"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de-DE" sz="2400" b="1"/>
            </a:lvl1pPr>
            <a:lvl2pPr marL="457200" indent="0" latinLnBrk="0">
              <a:buNone/>
              <a:defRPr lang="de-DE" sz="2000" b="1"/>
            </a:lvl2pPr>
            <a:lvl3pPr marL="914400" indent="0" latinLnBrk="0">
              <a:buNone/>
              <a:defRPr lang="de-DE" sz="1800" b="1"/>
            </a:lvl3pPr>
            <a:lvl4pPr marL="1371600" indent="0" latinLnBrk="0">
              <a:buNone/>
              <a:defRPr lang="de-DE" sz="1600" b="1"/>
            </a:lvl4pPr>
            <a:lvl5pPr marL="1828800" indent="0" latinLnBrk="0">
              <a:buNone/>
              <a:defRPr lang="de-DE" sz="1600" b="1"/>
            </a:lvl5pPr>
            <a:lvl6pPr marL="2286000" indent="0" latinLnBrk="0">
              <a:buNone/>
              <a:defRPr lang="de-DE" sz="1600" b="1"/>
            </a:lvl6pPr>
            <a:lvl7pPr marL="2743200" indent="0" latinLnBrk="0">
              <a:buNone/>
              <a:defRPr lang="de-DE" sz="1600" b="1"/>
            </a:lvl7pPr>
            <a:lvl8pPr marL="3200400" indent="0" latinLnBrk="0">
              <a:buNone/>
              <a:defRPr lang="de-DE" sz="1600" b="1"/>
            </a:lvl8pPr>
            <a:lvl9pPr marL="3657600" indent="0" latinLnBrk="0">
              <a:buNone/>
              <a:defRPr lang="de-DE"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157BA-2429-4030-BC33-C603EFC1A78C}" type="datetime1">
              <a:rPr lang="de-DE" smtClean="0"/>
              <a:pPr/>
              <a:t>20.10.2014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3ABFE-BE2A-4073-B95E-C094B3B12DEE}" type="datetime1">
              <a:rPr lang="de-DE" smtClean="0"/>
              <a:pPr/>
              <a:t>20.10.2014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BFD73-8681-409C-BF84-3BCCCE7E2317}" type="datetime1">
              <a:rPr lang="de-DE" smtClean="0"/>
              <a:pPr/>
              <a:t>20.10.2014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de-DE"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 latinLnBrk="0">
              <a:defRPr lang="de-DE" sz="2000"/>
            </a:lvl1pPr>
            <a:lvl2pPr latinLnBrk="0">
              <a:defRPr lang="de-DE" sz="1600"/>
            </a:lvl2pPr>
            <a:lvl3pPr latinLnBrk="0">
              <a:defRPr lang="de-DE" sz="1600"/>
            </a:lvl3pPr>
            <a:lvl4pPr latinLnBrk="0">
              <a:defRPr lang="de-DE" sz="1400"/>
            </a:lvl4pPr>
            <a:lvl5pPr latinLnBrk="0">
              <a:defRPr lang="de-DE" sz="1400"/>
            </a:lvl5pPr>
            <a:lvl6pPr latinLnBrk="0">
              <a:defRPr lang="de-DE" sz="1400"/>
            </a:lvl6pPr>
            <a:lvl7pPr latinLnBrk="0">
              <a:defRPr lang="de-DE" sz="1400"/>
            </a:lvl7pPr>
            <a:lvl8pPr latinLnBrk="0">
              <a:defRPr lang="de-DE" sz="1400"/>
            </a:lvl8pPr>
            <a:lvl9pPr latinLnBrk="0">
              <a:defRPr lang="de-DE"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de-DE" sz="1800"/>
            </a:lvl1pPr>
            <a:lvl2pPr marL="457200" indent="0" latinLnBrk="0">
              <a:buNone/>
              <a:defRPr lang="de-DE" sz="1400"/>
            </a:lvl2pPr>
            <a:lvl3pPr marL="914400" indent="0" latinLnBrk="0">
              <a:buNone/>
              <a:defRPr lang="de-DE" sz="1200"/>
            </a:lvl3pPr>
            <a:lvl4pPr marL="1371600" indent="0" latinLnBrk="0">
              <a:buNone/>
              <a:defRPr lang="de-DE" sz="1000"/>
            </a:lvl4pPr>
            <a:lvl5pPr marL="1828800" indent="0" latinLnBrk="0">
              <a:buNone/>
              <a:defRPr lang="de-DE" sz="1000"/>
            </a:lvl5pPr>
            <a:lvl6pPr marL="2286000" indent="0" latinLnBrk="0">
              <a:buNone/>
              <a:defRPr lang="de-DE" sz="1000"/>
            </a:lvl6pPr>
            <a:lvl7pPr marL="2743200" indent="0" latinLnBrk="0">
              <a:buNone/>
              <a:defRPr lang="de-DE" sz="1000"/>
            </a:lvl7pPr>
            <a:lvl8pPr marL="3200400" indent="0" latinLnBrk="0">
              <a:buNone/>
              <a:defRPr lang="de-DE" sz="1000"/>
            </a:lvl8pPr>
            <a:lvl9pPr marL="3657600" indent="0" latinLnBrk="0">
              <a:buNone/>
              <a:defRPr lang="de-DE" sz="10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E22913-F8FE-460F-9A23-4B0550910F42}" type="datetime1">
              <a:rPr lang="de-DE" smtClean="0"/>
              <a:pPr/>
              <a:t>20.10.2014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latinLnBrk="0">
              <a:defRPr lang="de-DE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2C2B5DA-F340-4DC4-AC56-B1D056B0948B}" type="datetime1">
              <a:rPr lang="de-DE" smtClean="0"/>
              <a:pPr/>
              <a:t>20.10.2014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latinLnBrk="0">
              <a:defRPr lang="de-DE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latinLnBrk="0">
              <a:defRPr lang="de-DE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15" name="Gruppe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Gerader Verbinde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lang="de-DE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de-DE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de-DE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a Task Force on Career Readiness 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Convened by the Council of Chief State School Officers – 2014</a:t>
            </a:r>
            <a:endParaRPr lang="de-DE" dirty="0"/>
          </a:p>
        </p:txBody>
      </p:sp>
      <p:pic>
        <p:nvPicPr>
          <p:cNvPr id="4" name="Bildplatzhalter 3" descr="Offenes Buch auf Tisch, im Hintergrund unscharfe Bücherregale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26" name="IMG1" descr="CCSSO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1258" y="1472648"/>
            <a:ext cx="11620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8793" y="5829299"/>
            <a:ext cx="2819400" cy="1028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ctrTitle"/>
          </p:nvPr>
        </p:nvSpPr>
        <p:spPr>
          <a:xfrm>
            <a:off x="841829" y="2292095"/>
            <a:ext cx="5997121" cy="901680"/>
          </a:xfrm>
        </p:spPr>
        <p:txBody>
          <a:bodyPr/>
          <a:lstStyle/>
          <a:p>
            <a:r>
              <a:rPr lang="de-DE" dirty="0" smtClean="0"/>
              <a:t>Presented by:</a:t>
            </a:r>
            <a:endParaRPr lang="de-D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85371" y="3180522"/>
            <a:ext cx="5953579" cy="228682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Matt Gandal</a:t>
            </a:r>
          </a:p>
          <a:p>
            <a:r>
              <a:rPr lang="en-US" dirty="0" smtClean="0"/>
              <a:t>President, Education Strategy Group</a:t>
            </a:r>
          </a:p>
          <a:p>
            <a:r>
              <a:rPr lang="en-US" dirty="0" smtClean="0"/>
              <a:t>Coordinating Consultant, Council of Chief State School Officers</a:t>
            </a:r>
          </a:p>
          <a:p>
            <a:endParaRPr lang="en-US" sz="2800" dirty="0" smtClean="0"/>
          </a:p>
          <a:p>
            <a:r>
              <a:rPr lang="en-US" sz="2800" dirty="0" smtClean="0"/>
              <a:t>Eric Spencer</a:t>
            </a:r>
          </a:p>
          <a:p>
            <a:r>
              <a:rPr lang="en-US" dirty="0" smtClean="0"/>
              <a:t>Director, College and Career Readiness Bureau</a:t>
            </a:r>
          </a:p>
          <a:p>
            <a:r>
              <a:rPr lang="en-US" dirty="0" smtClean="0"/>
              <a:t>New Mexico Public Education Department </a:t>
            </a:r>
          </a:p>
          <a:p>
            <a:endParaRPr lang="en-US" dirty="0" smtClean="0"/>
          </a:p>
          <a:p>
            <a:endParaRPr lang="en-US" sz="2800" dirty="0"/>
          </a:p>
        </p:txBody>
      </p:sp>
      <p:pic>
        <p:nvPicPr>
          <p:cNvPr id="22530" name="Picture 2" descr="http://cdn2.hubspot.net/hub/73663/file-449869251-jpg/COS_images/Career_Counseling.jpg?t=1412455197000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/>
          <a:srcRect l="3574" r="357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CCSSO Career Readiness Task Force Members 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768626" y="1510748"/>
          <a:ext cx="10694504" cy="4929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Matters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523999" y="1643271"/>
          <a:ext cx="9395791" cy="447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Force Dialogue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870857" y="1422400"/>
          <a:ext cx="10290629" cy="5123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Next Steps - Estimated Timeline</a:t>
            </a:r>
            <a:endParaRPr lang="de-DE" dirty="0"/>
          </a:p>
        </p:txBody>
      </p:sp>
      <p:graphicFrame>
        <p:nvGraphicFramePr>
          <p:cNvPr id="4" name="Inhaltsplatzhalter 3" descr="Gestapelte List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03862830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04900" y="2423886"/>
            <a:ext cx="5734050" cy="2087899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0" name="Bildplatzhalter 4" descr="Nahaufnahme von Büchern auf Regalen mit weiteren unscharfen Büchern im Vorder- und Hintergrund 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02" r="6002"/>
          <a:stretch>
            <a:fillRect/>
          </a:stretch>
        </p:blipFill>
        <p:spPr/>
      </p:pic>
      <p:pic>
        <p:nvPicPr>
          <p:cNvPr id="11" name="Picture 4" descr="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8793" y="5829299"/>
            <a:ext cx="2819400" cy="1028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ademische Literatur 16 x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159749-484A-4444-8368-710F51146B8D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7E0F479-A72A-4310-AA64-690A596FA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F22C80C-2A12-4ADF-A25C-A987BFB8D7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218</Words>
  <Application>Microsoft Office PowerPoint</Application>
  <PresentationFormat>Custom</PresentationFormat>
  <Paragraphs>69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Akademische Literatur 16 x 9</vt:lpstr>
      <vt:lpstr>a Task Force on Career Readiness </vt:lpstr>
      <vt:lpstr>Presented by:</vt:lpstr>
      <vt:lpstr>CCSSO Career Readiness Task Force Members </vt:lpstr>
      <vt:lpstr>Why it Matters</vt:lpstr>
      <vt:lpstr>Task Force Dialogue</vt:lpstr>
      <vt:lpstr>Next Steps - Estimated Timeline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mit Bildlayout</dc:title>
  <dc:creator>Eric Spencer</dc:creator>
  <cp:lastModifiedBy>eric.spencer</cp:lastModifiedBy>
  <cp:revision>10</cp:revision>
  <dcterms:created xsi:type="dcterms:W3CDTF">2013-04-05T19:49:59Z</dcterms:created>
  <dcterms:modified xsi:type="dcterms:W3CDTF">2014-10-20T11:36:47Z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