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theme/theme64.xml" ContentType="application/vnd.openxmlformats-officedocument.theme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  <p:sldMasterId id="2147483697" r:id="rId46"/>
    <p:sldMasterId id="2147483698" r:id="rId47"/>
    <p:sldMasterId id="2147483699" r:id="rId48"/>
    <p:sldMasterId id="2147483700" r:id="rId49"/>
    <p:sldMasterId id="2147483701" r:id="rId50"/>
    <p:sldMasterId id="2147483702" r:id="rId51"/>
    <p:sldMasterId id="2147483703" r:id="rId52"/>
    <p:sldMasterId id="2147483704" r:id="rId53"/>
    <p:sldMasterId id="2147483705" r:id="rId54"/>
    <p:sldMasterId id="2147483706" r:id="rId55"/>
    <p:sldMasterId id="2147483707" r:id="rId56"/>
    <p:sldMasterId id="2147483708" r:id="rId57"/>
    <p:sldMasterId id="2147483709" r:id="rId58"/>
    <p:sldMasterId id="2147483710" r:id="rId59"/>
    <p:sldMasterId id="2147483711" r:id="rId60"/>
    <p:sldMasterId id="2147483712" r:id="rId61"/>
    <p:sldMasterId id="2147483713" r:id="rId62"/>
    <p:sldMasterId id="2147484452" r:id="rId63"/>
    <p:sldMasterId id="2147487628" r:id="rId64"/>
    <p:sldMasterId id="2147490667" r:id="rId65"/>
  </p:sldMasterIdLst>
  <p:notesMasterIdLst>
    <p:notesMasterId r:id="rId76"/>
  </p:notesMasterIdLst>
  <p:handoutMasterIdLst>
    <p:handoutMasterId r:id="rId77"/>
  </p:handoutMasterIdLst>
  <p:sldIdLst>
    <p:sldId id="256" r:id="rId66"/>
    <p:sldId id="310" r:id="rId67"/>
    <p:sldId id="302" r:id="rId68"/>
    <p:sldId id="311" r:id="rId69"/>
    <p:sldId id="312" r:id="rId70"/>
    <p:sldId id="313" r:id="rId71"/>
    <p:sldId id="315" r:id="rId72"/>
    <p:sldId id="316" r:id="rId73"/>
    <p:sldId id="317" r:id="rId74"/>
    <p:sldId id="320" r:id="rId75"/>
  </p:sldIdLst>
  <p:sldSz cx="9144000" cy="6858000" type="screen4x3"/>
  <p:notesSz cx="7010400" cy="9296400"/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87922" autoAdjust="0"/>
  </p:normalViewPr>
  <p:slideViewPr>
    <p:cSldViewPr>
      <p:cViewPr>
        <p:scale>
          <a:sx n="66" d="100"/>
          <a:sy n="66" d="100"/>
        </p:scale>
        <p:origin x="-15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8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3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3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fld id="{1D1B361B-F751-439C-B03C-D2B8F01E6133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3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3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fld id="{6C581178-83A8-4483-A97E-42862540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06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" eaLnBrk="1" hangingPunct="1"/>
            <a:endParaRPr lang="en-US" altLang="en-US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39785" eaLnBrk="1" hangingPunct="1">
              <a:defRPr/>
            </a:pPr>
            <a:endParaRPr lang="en-US" sz="1800" dirty="0">
              <a:solidFill>
                <a:srgbClr val="000000"/>
              </a:solidFill>
              <a:latin typeface="Geneva"/>
              <a:ea typeface="Geneva"/>
              <a:cs typeface="Geneva"/>
              <a:sym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285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1929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3757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382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01533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32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365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021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66707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82385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1135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531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0272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0"/>
            <a:ext cx="5932488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066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381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11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370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47251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5934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13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767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39514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29805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7931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7944-1EB2-41F4-B0DC-B46FE4E4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101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8966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946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100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743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5378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658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542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525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240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004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53D4-DA32-4FA2-87B5-14C75A13C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978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46480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548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594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7027-911D-4E0C-980D-8216E788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474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74BF-6135-4669-91ED-F2E08A5B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950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F8AB-E692-430B-A982-9AB475AE0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638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3DBD-5F77-42B7-AA0D-0DF44314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821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4CEA-B447-44D8-955C-53D3C02BB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69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D876-A8A7-4479-A23B-BC323FA4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79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CB8A-0F52-4268-8282-0E572F94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771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8F40-3599-4855-BE07-DA2E80177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43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AF89-C441-4CA7-84B0-D32DE8DAA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80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9749-9E6D-4659-A6D5-B7CB1860A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868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47E2-34A3-4A53-B3F1-E45CB525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969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96A7B-F9C8-4773-B296-CB50423E5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799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43F6-3DEF-4759-809F-B0F3A417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002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FB19-4E2F-455B-A4D1-904EB473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548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56B6-634D-484D-B3C6-7EBF73D1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29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270D-ED81-4C06-A4F9-2F7E29EEE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524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E948-2C5E-4DA0-8A8E-3B870C110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602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50A8-577D-42FA-BF97-3DCE8835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66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2ED0-4982-4CFE-9B50-51EAA951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11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8D55-9868-4545-86C2-C7EA40048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131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810A-5A5B-4ED2-8B07-5931DC45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948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7BA2-F6B6-47E4-B074-7829A05F6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270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8602-014F-4EFE-A178-C5154437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732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4228-D4A4-4A48-AD14-D8086FC6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305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0E4E-0E48-43FE-9714-EE60B8FA7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298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F04F-C51B-4521-845E-68317D612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542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03AB-FF64-40F7-94E8-F25EE1E7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019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D987-62E6-4450-B712-27726F7E0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148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2A90-E7F0-4565-BCD9-974F02E54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91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6FA0-6C3E-44B2-8A84-CF1B3C46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90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DF54-135F-4808-8CDB-D4124FC3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749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1A9F-E4DF-488D-976B-C71EAC74B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6800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70D3-C742-4A38-8101-313B7B18C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077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B74D-D3A9-46E1-8677-4507607D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3477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C17D-D00C-47D1-88A4-E6C6CFBD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259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EAD8C-5107-4417-9A5A-662E4A50A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493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61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311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2268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41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4A58-B3AD-44CC-83AB-EBC36672F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996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1690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69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15860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4275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64490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003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671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307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282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1312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D2FF-F812-42AE-9C59-D80430CB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53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8542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521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3819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2631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7614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05665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8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806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63B9-950C-4728-8F54-4E3C8049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7620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58F9-7BF1-42E3-AAEF-603613C3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02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9240-84BB-4AAB-AC39-D3948CB8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073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ADDA-690E-463E-8F2D-F6C2A4D6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3094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842A-13ED-4B3F-850D-FCD70AEF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839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83C1-B79A-4899-A3AE-6D00D4D14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1493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3E42-E5AF-4768-BF65-AF841D31C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653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6310-3E32-423A-ABE4-CA0BFC005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5960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E72DB-3290-480D-96D4-846E157BC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079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A2CF-9591-46DC-8636-871DC6D31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40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5B0F-8025-42C0-B801-0AC503465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374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6CB1-AFA9-4BB5-9227-720A5839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926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7B5-ADB3-4EB7-A78D-3467A388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0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90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0B53-657B-4781-AC1A-E471E63E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8085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487A-48A8-4324-A4B4-6D87EBE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15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9999-0DCF-485F-9CD5-1043B650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9605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2AEB-B7B9-4C61-BE67-8521F9BF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852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A7AB-E4C9-41CE-922B-AA5E7CB7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0843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AF51-0E36-48BE-996A-F2F28C90E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858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1902-2B5F-4ED8-BC43-A267F538D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872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5782-59D1-4433-9D82-B6CCCCD37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309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9921-7964-45A0-8BE2-56B1C77C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897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6A48-B0F7-4604-95C7-4A7AFFC8F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736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FE2C-530C-4730-9889-03C1B2F64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57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ABE7-6CF7-4F56-B846-874C8EEEB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254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18FC-821D-49B0-BC85-2137578E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957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571D-A0A2-41A1-B3E3-B97AD7A4B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5007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7693-4F75-49DF-BD29-7C5C42742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270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94BB-6AA5-49B0-99A3-78DC5F486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876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F4ED-8CAF-4643-8759-4D16E739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264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D825-467F-45BC-9CA4-0FEED9EAC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9884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E8AD-F1D1-4A37-997A-FA3D82B5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5944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19C5-ADCC-4504-B906-59DCEE32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2257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7E9-25DF-4895-A222-E24E872A2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299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9CCB-AEE1-4E75-A6E3-AE61DE28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149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1C95-B3DD-4A17-B17D-B1DF9E77F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8730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7460-90F7-47A4-BE29-0AA829105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5729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518A-4031-4290-B554-CF2418A8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520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8A9D-2FF8-4A64-B515-1D52F76F1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2376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001F-13B2-4679-9E89-4B320F3C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7526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1E9E-B1BB-4B36-AE2E-F155714C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625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AFF6-6967-4286-BA12-207C12D0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497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E9FB-D1D1-4E7B-8CD9-68F3D923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142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5297-4789-4FCC-ADB2-84586612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048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55FC-A497-4C2C-8849-2845F84B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9637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F152-8A4A-4FA8-A381-10C159E6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72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649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40C76-74A3-4D0E-8408-EA1701840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131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2078-C4B1-4273-B226-8410FD19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28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4451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6321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1378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132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9074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285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69779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3382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605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52750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0056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807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0132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90329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726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457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479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797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804849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175722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630556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0106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565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734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684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398997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222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061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65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040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920534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16547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94782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2334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785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C103-8264-43F9-B54C-B037B277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332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A0C6-D683-4C59-A4F7-209DA4BBD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2668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542F3-695A-49CC-975B-6AB8CDC17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981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4662-A6DD-4D20-9297-6164A8E9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083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1564-5C31-45F6-BDBE-3FA03281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99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0228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8DF6-9D59-46F3-A0DB-F1E8DDD72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750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03BF-3C2E-4F85-BCC6-E26176F9C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429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7613-3DAB-47BD-A29D-CE29DABD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1616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5755-7992-4165-9996-28C583086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0677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434A-59AA-4C17-8A11-9CD52CF4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0197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9B62-E550-4751-AF74-3DB556F7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1814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6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988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57988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4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3738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0522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42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73080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644841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60286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072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48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0605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37543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2617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17547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5260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0569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284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646273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87541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25795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1983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594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0711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0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9705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794300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68172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9540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4753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9909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90901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26871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567204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8409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10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96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197111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0993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94203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714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401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1597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85312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0165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6090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949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1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26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2A2E-58CF-46CB-8B86-DBC70C34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542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11EC-4C58-49B7-B6B1-B76A417D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7286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EF73-D21C-450E-8C74-8A8875D41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0809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A87C-A251-4B2F-A788-8B2072CA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799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BB1D-B5E4-4892-B405-CD44B2E26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910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AAE2-25A8-403D-9996-F183F096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9794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2572-CF1F-4805-BDD3-4CD7AD37C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959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4036-A585-4C27-A92F-1C277D492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8531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9E3-A266-4479-B9C8-F24018AAE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8230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316C-16E0-4602-B16B-6B3F7DBDC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79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0026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DBEFE-B751-4B15-B3AC-AE8161E1B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1643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1994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9514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98278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3402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5640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6542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192491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374653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1240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99F4-E3F9-4BC8-96C8-0ACAE3D9F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794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2193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4248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29A8-01E4-429B-9E7B-AF7D43F2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960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E5A4-30EF-4D4B-A3C8-536951BC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9333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86B75-B618-4C4B-9C23-7582B394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7680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9776-4745-4CD0-B58A-6F889C0B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0730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48EF-A702-4EFD-AEF7-EFA52718D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916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F090-0E84-470F-A0A1-8247F68CB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9682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8489E-1013-46EA-B6F8-373E36557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4557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5511-942F-487D-ABD1-5DA02CCB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42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6919D-5B50-4681-97CE-6409EA2E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917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C594-F9BA-481D-A592-6A3B430C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1284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8D91-3270-4CAC-8BED-FED75DD7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1271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4D0E-33F4-483E-9F9D-76691E724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8511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160F-5A60-4C82-806D-83D657FB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4313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C8DA-DEA7-4F3D-BD28-212303B06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1213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8281-D6C2-43E6-8EB3-491656E5A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9056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4CA9-53B4-4F6E-A0BE-A0CDDD10E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5087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23C2-CC17-4D85-83AF-8A3E2BB0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440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5E2C-7A78-4EC1-86BD-B7DBB8561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132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0C1C-B12C-4EB2-A07D-683D9E51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53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7B45-2AAA-4F69-AC9D-26491A44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638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0232-B72A-4069-9009-D02F2134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0828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BC4D-12F3-48F4-A1E0-3A374EEA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034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C42C-9F8A-45A9-A764-508E904F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036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99BC-BB16-4FC5-A808-66AFFCE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5342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FDD2-C239-46D0-AA22-40EB89B25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451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0805-2787-4FC7-B1F1-82E55CEC6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6266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03D7-1E3E-4BDE-A2E5-EFD543870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376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CEC2-36A0-4815-8907-E2043C27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4865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613F-09AC-48C3-ADEF-B0244532F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1096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892E-6974-43F0-B008-18C4F1DDD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2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612D-174C-403F-A913-A15D927D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633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DFB8-2BF8-42EB-AB55-9A6F9DC2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4908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09B0-9924-4DDB-A5EF-6076EC08B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1423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E9B5-4FEE-48D1-AFE4-B4499456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5344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D3BE1-6EA7-4F3E-B36A-83D785E0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7992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2A2F-E7B9-45DC-BF1E-128AC187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1762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582-E708-4DA8-9415-DD2DE4E36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821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F327-628F-4A2F-98F4-4E994DAF9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8317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F166-3489-4961-9006-5892AFC0A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628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21C7-C18C-4A07-92B1-08A85CE4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0267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A2D3-BF27-4A45-96DC-3E5E1A9C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21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0998-BAC2-491B-9001-1380FBF4B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2538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3780-CC4E-4705-B06D-A6FAA513C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7593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38CC-1CC3-4E2D-8738-F8691182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970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E60B-E55D-41A2-95D6-07C2AD937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260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8214-DBA0-4B24-B151-A7A8B8FA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573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7F0C-5661-4682-9121-C9DE7C90B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2095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3B4C-FC8C-4FAD-98D1-AA2BFE5A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5539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2E07-6758-40D9-ADB0-CB249FF7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31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7FA9-6822-43BB-9DBA-C40B7DC6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1180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7015-89FF-4869-A277-B075A62EE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7918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F282-4B07-472C-BA94-2E2D267D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79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9C66-5C98-4623-AE8E-66E1D237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9528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88B5D-0339-4A6B-97FC-FFC7E054B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0370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3446-12ED-439F-A65E-AB214C80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8448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CDCB-510E-48C6-B4C7-46D88096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6249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AFC6-7D1B-4B99-877C-9417426E9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7196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56BA-A95C-4D45-8B07-3A82686BB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749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0379F-A080-4E4E-93E7-8C0978A81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8182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C090-0A24-4CDB-A08A-003AB0D3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1219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AFAC-F0F4-4383-83DA-78B0B23C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2202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3D64-D196-46F4-8A08-0BBE907A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041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D37D-E2E1-4215-B032-014D8B562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0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07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66A9-2C68-45D9-BF14-E3D24579A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7257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AE82-8167-499C-9681-899E88C7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7749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7722-B821-4E07-AA26-4A0579593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1940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1698-186F-4F63-BE1F-6CA1D6C7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098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EF83-01E1-4D62-9BAC-0BC79268C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8046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CD2E-EAC0-49ED-92AA-AEDA4856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12577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7531-763D-452D-8E44-75018774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9826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6490D-E55E-4D05-8038-B0CD02B0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7819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289A-07EB-4C84-9659-6ECC6D39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8039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7704-96DE-457F-821D-475C30B4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9503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CC12-0B62-4378-9B6E-F62E2D30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29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A0BC-868E-4F94-85E4-352851C2A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2452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99C1-A533-4E1C-AB16-C1A95823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35924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A039-410C-428C-975F-E7D8DC76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4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59D1-5759-4003-84F6-2B91622AE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272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981D-0C91-449E-AD72-409369745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9882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A29D-D9C9-445B-AA72-F850C455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0223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2A70-F508-4DA6-A6BB-3DB95F3A5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5900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A3B9-EB54-4132-9FF5-AE0D5619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3096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6560-52A6-4DE1-B739-6CBEEA647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6344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09DF-D489-466D-9BEE-7ECD75C0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18579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25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EB0DA-F03A-4DB5-9C12-EF584ACE0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5455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4521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061953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2578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5332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9518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353444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031948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963145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3146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71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9AFE-5396-4CDF-A682-DC3E7DE6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9007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270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5623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45795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230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37215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8320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14315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689125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73495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36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961C-DE89-4225-81A7-6846BD506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2196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3052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118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387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672846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1801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1068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2410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87244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24730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2440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C360-DDFF-4D40-8AAB-44DAEC354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1936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2794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7522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2C5F-A975-4434-A5F6-55B6F89D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766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D02A-EEF9-4B36-B653-D60130F5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6342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C396-E594-46D0-8624-6AE4B809B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90733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9BE8-8E22-49F5-8834-73AAB360B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15930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2B53-3B07-4DDC-8478-BE5985E39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51138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EA672-8687-4065-8D11-F831B430D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9309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0AA5-A8DB-42B1-B0B0-E45B9837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822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209B-E1A9-4117-92AD-2AEF59DC6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3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BA7E-2962-4F07-A5ED-A0FC33798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9689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5831-A6C7-4AB8-9FB3-9EF0D468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8600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0EF1-C78E-4EC5-BB83-7D903457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6852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0FD3-A47C-4AB9-8781-6CFE8F68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1664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9135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311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75322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3043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8651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3567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2456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892-A4EA-43AF-81DC-42CA3F99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4557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925997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833202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9945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666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341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7930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731647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8010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7951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609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9382-D61F-459E-86B1-93A90534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829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249777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78954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174992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0779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5643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6367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7434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637219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6132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80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E082-B500-40F0-9CBF-E3B26AEB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1998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5716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933834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086383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773757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4243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6969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9545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6283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85998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50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482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AD95-1844-40B7-8639-3710C2651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7728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2629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2922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09594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483379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099405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8877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7521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FB19-9305-4B47-AB71-8094771B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463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E7D6-4369-4078-B06E-13DCCE277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1248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C868-18FF-422A-8459-1DCA92C3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5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683F-1573-405C-8E4A-E17FF036B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72342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CAA2-FA01-4409-9AF2-4319FB3F0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6142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B9114-9F4C-42B5-908E-4B2A55F2C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3948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4E70-E92C-44D4-A73A-B42CE167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5022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0D04-E4E8-445B-96F3-ECBF81CBF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9140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34D3-1851-4683-A0DD-E7AE6ABD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5504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6C74-4157-4490-8BAC-371B38DB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1792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1ECB-69CB-44EE-8115-09C5BB7B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01397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BAC3C-D1B3-4A2D-91D5-C890806F4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3422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C4FD-80B2-45B9-9A45-AE2C3AAAB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1818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DC1-B377-4AE5-B8F1-B2373C9B2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23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2A89-88A6-4308-8017-D5AC8874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7992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52BC-1044-4E89-8711-C693A4AF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2253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A654-94AD-47F9-BC79-1CEB21DB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5337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3FA6-C2A2-4BE2-AE94-7399CFACA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516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EA0D-DAC0-441C-ACC7-0CCA28A4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5325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1EA0-9020-4E59-9951-23DDD45F3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1771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D6CF-E6AB-4CE7-8899-66948983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7403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0679-6CAD-4CFC-ACC7-6D439DB2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5336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950A-60DD-48C8-A112-415C29CD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1263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630F-3484-436F-9213-5428D434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3000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52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8DF6-2961-4B23-8F88-70F52182E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004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8752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48709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00224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0798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0651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49891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556362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068187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0463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89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8A6E-9CCA-4DA6-9391-049903310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8613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DC20-4F56-4589-BCAD-E239C70C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6389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6B56-A4BC-4F8A-B2CD-562DAFD8E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10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C6AF-7E23-47C7-9DAF-147566C3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96017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C758-A9F9-46C8-BBE6-75AC1D03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7353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707C-61F7-4A57-9358-AE95C342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4213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6C1C-53C7-46AE-A28B-48B654D4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5899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9167-034D-4A13-B5F2-CF5940925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8804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E118-14DE-4D73-8CEE-7127D436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09596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B2AB-8E08-453F-BA9A-5371DD41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7060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45FC-FE6D-461B-A8D6-CDE62896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35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93E1-DBD3-4AFC-BAF5-20F303894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7074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2E73-26C5-4CBE-BF3B-03991D869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274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6163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7493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504459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9382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6788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4135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4509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216376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6342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7215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1521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572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9F6C-9CFE-4647-8EEB-95C5DBC1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3576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8340-558C-435F-9A6A-017F6B3F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0202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116B-D66B-4B36-A14E-4070B4D5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0810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4388-625A-402C-A798-90C48CF8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9161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ECF2-68D5-4DE5-8840-AFE338226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3354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E37B-5EE9-418C-942A-5C0D41A5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0343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97AE-1033-472D-8EBB-24D31A07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38328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A2DE-915D-48E9-834B-D87BF8D6A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19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1119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7269-97BB-4158-A76D-DCB042E53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8681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18BA-997F-4579-BD71-EFD45B79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4004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F0245-E871-4886-A7D4-91EF463B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17031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2608-6213-4126-93DD-6F0082103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7701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F73F-4992-4FFF-8EA7-03F06F56C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80030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1DC4-23D8-4556-9055-4F946B27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5841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D035-3A69-4CDF-9AED-E36A43FF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0383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AA14-D273-4F91-90A6-C2907FBC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8822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F0CF-DDAA-4649-8930-D46FDE1A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8251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15E6-E57E-41BF-B60D-6AFAE672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209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003301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3FA6-443E-4987-9420-A87DA31E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8466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E6D0-AD7D-43C8-B1CD-ED430EC9D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9767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23FB-877E-4E51-A3B0-93B4F435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1470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A0AE8-8DE2-43DE-9C41-8E7423D7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4777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EBBD-10C5-41B1-83E7-AB58027B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3422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516E-68B9-4ACC-9833-AD0D386F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0337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DD97-AC8D-47FD-A09C-44D7DBC94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7189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2FA3-CCDF-474A-B0BB-D460C90CE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5938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A1F0-C1BC-4CF8-B75C-BEDBDB97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7166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63E5-1295-4E84-8BBB-B4E4F1253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619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5450" y="3765550"/>
            <a:ext cx="2149475" cy="3092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325" y="3765550"/>
            <a:ext cx="2151063" cy="3092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381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F3CE-11DB-4DD6-AEF5-F912FC8CE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700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2DE8-0033-453C-9B9F-22C2A48C6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5746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8E69-EEA7-4E5E-83B8-D83FBB04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3200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9630-D609-4EF6-AF7C-F97B72CE6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6933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C607-0D85-40F1-B1D4-CC7CFF34D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23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E02F-5E52-4265-B6DA-C91112075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1631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BEC2-6150-4ADF-9FB0-7609FDA5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0522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100-DD6F-477F-838E-AD3A2383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7083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90C2-4572-42DC-827B-7A130413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1046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FB29-49DF-4CD6-A831-6E8CE854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13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3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94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9C82B-0C90-4249-AB89-F683ECEB5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906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A85D-F614-41AA-8E95-5826CBF87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7901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829E-43EB-471D-887C-C22335F04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8209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A799-9F49-4D2A-8F5A-DD6B3C03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6346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4881-4B80-48DF-809D-700C7B61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2887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6EAE-8770-42BD-B8E1-400119EF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6844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1110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93927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338763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525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0946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9905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8016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5407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371638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811726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5836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2949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8589-DF7B-405B-845E-19003A91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7534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ADB9-D81E-400C-A58A-38DCA66C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49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5E0A-45F1-4B11-B855-802118AF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97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153753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0084-A5E9-4862-9FB0-35F369CF9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6981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D3E9-79AF-436B-844B-E6C5E808E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40529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41CB-9428-49BC-9FE4-944D5BD2E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8040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7A02-A310-426A-8936-308D3AD9C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640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DDA1-155B-4ACE-AA8F-B2CAEB23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0770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5C92-105C-40B1-AE03-1DB8C004D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1779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84C8-8C9A-4C3F-9ADC-8CB20E09F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543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6A0D-F216-4C0F-A1AC-9E6D2BBB2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4821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055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432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244744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937337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57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4249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4465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33520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912667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2873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7664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195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63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13591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4381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999490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427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5657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8404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61561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077041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37812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4896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0272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0"/>
            <a:ext cx="5932488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136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8658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42E8-081D-4217-8C86-F85AB9CF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9808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5BF9-363D-4AB2-B094-27C5EB1A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2227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F55D-2D93-460D-BC78-978C5C31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4177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B261-0BF1-4D81-A070-E3E6E10D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9525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8FA8-CDFD-409D-8BB6-D235F7629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3081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0001-1574-467A-B756-74D589C73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6703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1B6D-7F4A-4F8E-8ECD-4F6D43B30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2220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5D94-EF5A-4B69-8671-CB6073D9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66845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8B76-4BF7-49B8-A77B-01EBB96D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6655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9C1F-69D5-4D84-ABCC-89B68A206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681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5550" y="2338388"/>
            <a:ext cx="1112838" cy="4519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5450" y="2338388"/>
            <a:ext cx="3187700" cy="451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6480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BA4A-C4B7-467A-8E51-1A69A3E85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527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7081-DB1F-4859-9741-02FCE56B9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0740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DAD7-7628-4B15-B44F-07A0224D8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0365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F0B4A-4C3A-4F9F-9925-53E33D6F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1032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BE7D-567E-4DEF-AEE8-8F6032D18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4269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20E5-83F9-46E7-A49D-76540DD4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1595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9447-4DE3-4BDC-8EBA-81674C19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2249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317B-D4FC-444B-B8C0-B11EB28B2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822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732-DFE8-4F41-813A-B0AB04FD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8819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8133-2FC1-4B50-9F84-55711AF24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128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76898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742A-B06B-4F71-88DA-3EC02B5C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5804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CFB8-A822-4505-BDAD-32A8912E9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9802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4593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2708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42961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0797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5762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2673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23827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0533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098"/>
      </p:ext>
    </p:extLst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476481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1077"/>
      </p:ext>
    </p:extLst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0272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0"/>
            <a:ext cx="5932488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897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4671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3904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880901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2470150"/>
            <a:ext cx="30003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2850" y="2470150"/>
            <a:ext cx="30019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0699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6812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9436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547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678470"/>
      </p:ext>
    </p:extLst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96905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109665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7087"/>
      </p:ext>
    </p:extLst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16525" y="590550"/>
            <a:ext cx="1538288" cy="626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590550"/>
            <a:ext cx="4464050" cy="626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5750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21595"/>
      </p:ext>
    </p:extLst>
  </p:cSld>
  <p:clrMapOvr>
    <a:masterClrMapping/>
  </p:clrMapOvr>
  <p:transition spd="med">
    <p:fade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lide_design_text_rever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12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 Side Corner Rectangle 3"/>
          <p:cNvSpPr/>
          <p:nvPr/>
        </p:nvSpPr>
        <p:spPr>
          <a:xfrm rot="16200000">
            <a:off x="2904518" y="-1625879"/>
            <a:ext cx="2607687" cy="9871296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505075"/>
            <a:ext cx="8308975" cy="1095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dirty="0" smtClean="0">
                <a:latin typeface="Geneva"/>
                <a:ea typeface="+mj-ea"/>
                <a:cs typeface="Geneva"/>
              </a:rPr>
              <a:t>Click to edit </a:t>
            </a:r>
            <a:br>
              <a:rPr lang="en-US" dirty="0" smtClean="0">
                <a:latin typeface="Geneva"/>
                <a:ea typeface="+mj-ea"/>
                <a:cs typeface="Geneva"/>
              </a:rPr>
            </a:br>
            <a:r>
              <a:rPr lang="en-US" dirty="0" smtClean="0">
                <a:latin typeface="Geneva"/>
                <a:ea typeface="+mj-ea"/>
                <a:cs typeface="Geneva"/>
              </a:rPr>
              <a:t>Master title style</a:t>
            </a:r>
            <a:endParaRPr lang="en-US" dirty="0">
              <a:latin typeface="Geneva"/>
              <a:ea typeface="+mj-ea"/>
              <a:cs typeface="Geneva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3767138"/>
            <a:ext cx="8308975" cy="914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457200" fontAlgn="auto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Geneva"/>
                <a:ea typeface="+mn-ea"/>
                <a:cs typeface="Geneva"/>
              </a:rPr>
              <a:t>Click to edit Master subtitle style</a:t>
            </a:r>
            <a:endParaRPr lang="en-US" sz="2000" dirty="0">
              <a:latin typeface="Geneva"/>
              <a:ea typeface="+mn-e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21350182"/>
      </p:ext>
    </p:extLst>
  </p:cSld>
  <p:clrMapOvr>
    <a:masterClrMapping/>
  </p:clrMapOvr>
  <p:transition spd="med">
    <p:fade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rgbClr val="FF6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505285"/>
            <a:ext cx="8270417" cy="1095165"/>
          </a:xfrm>
        </p:spPr>
        <p:txBody>
          <a:bodyPr>
            <a:noAutofit/>
          </a:bodyPr>
          <a:lstStyle>
            <a:lvl1pPr algn="ctr"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766626"/>
            <a:ext cx="8270418" cy="91559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48615"/>
      </p:ext>
    </p:extLst>
  </p:cSld>
  <p:clrMapOvr>
    <a:masterClrMapping/>
  </p:clrMapOvr>
  <p:transition spd="med">
    <p:fade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5939"/>
      </p:ext>
    </p:extLst>
  </p:cSld>
  <p:clrMapOvr>
    <a:masterClrMapping/>
  </p:clrMapOvr>
  <p:transition spd="med">
    <p:fade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ext_n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6817"/>
      </p:ext>
    </p:extLst>
  </p:cSld>
  <p:clrMapOvr>
    <a:masterClrMapping/>
  </p:clrMapOvr>
  <p:transition spd="med">
    <p:fade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s_bar_w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503999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914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18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2470150"/>
            <a:ext cx="30003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2850" y="2470150"/>
            <a:ext cx="30019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28893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_text_rever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12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5143"/>
      </p:ext>
    </p:extLst>
  </p:cSld>
  <p:clrMapOvr>
    <a:masterClrMapping/>
  </p:clrMapOvr>
  <p:transition spd="med">
    <p:fade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s_bar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5461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044700"/>
            <a:ext cx="6154872" cy="42291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22413"/>
      </p:ext>
    </p:extLst>
  </p:cSld>
  <p:clrMapOvr>
    <a:masterClrMapping/>
  </p:clrMapOvr>
  <p:transition spd="med">
    <p:fad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7E1F-1B18-4286-BF53-FFC9109C28F4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DC6E-B633-4EA3-99CA-68FD0EB2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2712"/>
      </p:ext>
    </p:extLst>
  </p:cSld>
  <p:clrMapOvr>
    <a:masterClrMapping/>
  </p:clrMapOvr>
  <p:transition spd="med">
    <p:fade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DCC3-F22B-4141-9BD6-472984F753F6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14B0-A6A6-4ECB-9590-8ABB44470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7855"/>
      </p:ext>
    </p:extLst>
  </p:cSld>
  <p:clrMapOvr>
    <a:masterClrMapping/>
  </p:clrMapOvr>
  <p:transition spd="med">
    <p:fade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82A4-CFC8-402C-B7B0-F064DBF485D5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9C17C-F867-4591-93EC-611A9EF26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459"/>
      </p:ext>
    </p:extLst>
  </p:cSld>
  <p:clrMapOvr>
    <a:masterClrMapping/>
  </p:clrMapOvr>
  <p:transition spd="med">
    <p:fade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3D4A-1FC1-4FD2-96F5-F588E65032C6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B5A90-9398-4B2A-A7FB-7909C7C0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3876"/>
      </p:ext>
    </p:extLst>
  </p:cSld>
  <p:clrMapOvr>
    <a:masterClrMapping/>
  </p:clrMapOvr>
  <p:transition spd="med">
    <p:fade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C33B-3E50-4E7A-B77D-371F5532443D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5AD2-D71E-49D1-AAA1-3DAC8AFF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4958"/>
      </p:ext>
    </p:extLst>
  </p:cSld>
  <p:clrMapOvr>
    <a:masterClrMapping/>
  </p:clrMapOvr>
  <p:transition spd="med">
    <p:fade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2E4D-4F95-4FEB-9DA5-0FCA740DBB2D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8D40-831C-43C2-9694-FCEFE236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8690"/>
      </p:ext>
    </p:extLst>
  </p:cSld>
  <p:clrMapOvr>
    <a:masterClrMapping/>
  </p:clrMapOvr>
  <p:transition spd="med">
    <p:fade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1001-EB65-474E-8E3E-A59DBFD8D9B1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BC8A-D123-4340-9D5D-3C85A18E3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5487"/>
      </p:ext>
    </p:extLst>
  </p:cSld>
  <p:clrMapOvr>
    <a:masterClrMapping/>
  </p:clrMapOvr>
  <p:transition spd="med">
    <p:fade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9A2F-2DCA-463A-86E3-86C3E1D8B2E7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C85A-2CF8-4A4D-B959-3EDF55CA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8664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2551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C333-AA17-49A0-8FE6-FE39EC670244}" type="datetimeFigureOut">
              <a:rPr lang="en-US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C548-5F3E-401B-85A5-66EB67B5D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7419"/>
      </p:ext>
    </p:extLst>
  </p:cSld>
  <p:clrMapOvr>
    <a:masterClrMapping/>
  </p:clrMapOvr>
  <p:transition spd="med">
    <p:fade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2" y="152400"/>
            <a:ext cx="272045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4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_text_rever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081788" cy="758954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16200000">
            <a:off x="2904518" y="-1625879"/>
            <a:ext cx="2607687" cy="9871296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505285"/>
            <a:ext cx="8308517" cy="1095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dirty="0" smtClean="0">
                <a:latin typeface="Geneva"/>
                <a:ea typeface="+mj-ea"/>
                <a:cs typeface="Geneva"/>
              </a:rPr>
              <a:t>Click to edit </a:t>
            </a:r>
            <a:br>
              <a:rPr lang="en-US" dirty="0" smtClean="0">
                <a:latin typeface="Geneva"/>
                <a:ea typeface="+mj-ea"/>
                <a:cs typeface="Geneva"/>
              </a:rPr>
            </a:br>
            <a:r>
              <a:rPr lang="en-US" dirty="0" smtClean="0">
                <a:latin typeface="Geneva"/>
                <a:ea typeface="+mj-ea"/>
                <a:cs typeface="Geneva"/>
              </a:rPr>
              <a:t>Master title style</a:t>
            </a:r>
            <a:endParaRPr lang="en-US" dirty="0">
              <a:latin typeface="Geneva"/>
              <a:ea typeface="+mj-ea"/>
              <a:cs typeface="Geneva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3766626"/>
            <a:ext cx="8308518" cy="9155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457200" fontAlgn="auto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Geneva"/>
                <a:ea typeface="+mn-ea"/>
                <a:cs typeface="Geneva"/>
              </a:rPr>
              <a:t>Click to edit Master subtitle style</a:t>
            </a:r>
            <a:endParaRPr lang="en-US" sz="2000" dirty="0">
              <a:latin typeface="Geneva"/>
              <a:ea typeface="+mn-e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82572829"/>
      </p:ext>
    </p:extLst>
  </p:cSld>
  <p:clrMapOvr>
    <a:masterClrMapping/>
  </p:clrMapOvr>
  <p:transition spd="med">
    <p:fade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rgbClr val="FF6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505285"/>
            <a:ext cx="8270417" cy="1095165"/>
          </a:xfrm>
        </p:spPr>
        <p:txBody>
          <a:bodyPr>
            <a:noAutofit/>
          </a:bodyPr>
          <a:lstStyle>
            <a:lvl1pPr algn="ctr"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766626"/>
            <a:ext cx="8270418" cy="91559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21744"/>
      </p:ext>
    </p:extLst>
  </p:cSld>
  <p:clrMapOvr>
    <a:masterClrMapping/>
  </p:clrMapOvr>
  <p:transition spd="med">
    <p:fade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words_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2624328" cy="9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4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text_n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1" y="56308"/>
            <a:ext cx="3081528" cy="11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52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designs_bar_w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176" y="503999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12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design_text_rever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081788" cy="7589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29243"/>
      </p:ext>
    </p:extLst>
  </p:cSld>
  <p:clrMapOvr>
    <a:masterClrMapping/>
  </p:clrMapOvr>
  <p:transition spd="med">
    <p:fade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designs_bar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5461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044700"/>
            <a:ext cx="6154872" cy="42291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24234"/>
      </p:ext>
    </p:extLst>
  </p:cSld>
  <p:clrMapOvr>
    <a:masterClrMapping/>
  </p:clrMapOvr>
  <p:transition spd="med">
    <p:fade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DBCF76-E7CB-412F-9B41-500E0C0ED4FA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17377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0036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CB04AA-E447-4C11-931A-DF55A0AE4AAE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452012"/>
      </p:ext>
    </p:extLst>
  </p:cSld>
  <p:clrMapOvr>
    <a:masterClrMapping/>
  </p:clrMapOvr>
  <p:transition spd="med">
    <p:fade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6C734A-A711-41D5-B273-EB8036A44C73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109125"/>
      </p:ext>
    </p:extLst>
  </p:cSld>
  <p:clrMapOvr>
    <a:masterClrMapping/>
  </p:clrMapOvr>
  <p:transition spd="med">
    <p:fade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1F4E86-6EE0-4885-B23E-49A7C485EAC2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249023"/>
      </p:ext>
    </p:extLst>
  </p:cSld>
  <p:clrMapOvr>
    <a:masterClrMapping/>
  </p:clrMapOvr>
  <p:transition spd="med">
    <p:fade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1FDAAA-9706-49D7-9B3C-E2AF0379DA98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858782"/>
      </p:ext>
    </p:extLst>
  </p:cSld>
  <p:clrMapOvr>
    <a:masterClrMapping/>
  </p:clrMapOvr>
  <p:transition spd="med">
    <p:fade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2BCF11-A993-4DDC-BE90-B94F9E0B4622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668347"/>
      </p:ext>
    </p:extLst>
  </p:cSld>
  <p:clrMapOvr>
    <a:masterClrMapping/>
  </p:clrMapOvr>
  <p:transition spd="med">
    <p:fade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C0E3AEA-A1CF-4D95-9A0C-1E04ED88BCF2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371322"/>
      </p:ext>
    </p:extLst>
  </p:cSld>
  <p:clrMapOvr>
    <a:masterClrMapping/>
  </p:clrMapOvr>
  <p:transition spd="med">
    <p:fade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513E3C-9688-437F-8C08-E54B5B7FB387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593351"/>
      </p:ext>
    </p:extLst>
  </p:cSld>
  <p:clrMapOvr>
    <a:masterClrMapping/>
  </p:clrMapOvr>
  <p:transition spd="med">
    <p:fade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D9B108-E845-4B12-BE7F-89A40842611F}" type="slidenum">
              <a:rPr lang="en-US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816512"/>
      </p:ext>
    </p:extLst>
  </p:cSld>
  <p:clrMapOvr>
    <a:masterClrMapping/>
  </p:clrMapOvr>
  <p:transition spd="med">
    <p:fade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8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2085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65333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7732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611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16525" y="590550"/>
            <a:ext cx="1538288" cy="626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590550"/>
            <a:ext cx="4464050" cy="626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00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853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6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1435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43606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353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585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662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72806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7781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0137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116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833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0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2090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7737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96692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944688"/>
            <a:ext cx="397986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944688"/>
            <a:ext cx="3979862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230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7763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564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5961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74220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0770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130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68263"/>
            <a:ext cx="2027237" cy="678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8263"/>
            <a:ext cx="5932488" cy="678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3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8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8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Relationship Id="rId14" Type="http://schemas.openxmlformats.org/officeDocument/2006/relationships/image" Target="../media/image1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image" Target="../media/image2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slideLayout" Target="../slideLayouts/slideLayout706.xml"/><Relationship Id="rId18" Type="http://schemas.openxmlformats.org/officeDocument/2006/relationships/theme" Target="../theme/theme64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slideLayout" Target="../slideLayouts/slideLayout705.xml"/><Relationship Id="rId17" Type="http://schemas.openxmlformats.org/officeDocument/2006/relationships/slideLayout" Target="../slideLayouts/slideLayout710.xml"/><Relationship Id="rId2" Type="http://schemas.openxmlformats.org/officeDocument/2006/relationships/slideLayout" Target="../slideLayouts/slideLayout695.xml"/><Relationship Id="rId16" Type="http://schemas.openxmlformats.org/officeDocument/2006/relationships/slideLayout" Target="../slideLayouts/slideLayout709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5" Type="http://schemas.openxmlformats.org/officeDocument/2006/relationships/slideLayout" Target="../slideLayouts/slideLayout70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Relationship Id="rId14" Type="http://schemas.openxmlformats.org/officeDocument/2006/relationships/slideLayout" Target="../slideLayouts/slideLayout707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23.xml"/><Relationship Id="rId18" Type="http://schemas.openxmlformats.org/officeDocument/2006/relationships/slideLayout" Target="../slideLayouts/slideLayout728.xml"/><Relationship Id="rId3" Type="http://schemas.openxmlformats.org/officeDocument/2006/relationships/slideLayout" Target="../slideLayouts/slideLayout713.xml"/><Relationship Id="rId7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22.xml"/><Relationship Id="rId17" Type="http://schemas.openxmlformats.org/officeDocument/2006/relationships/slideLayout" Target="../slideLayouts/slideLayout727.xml"/><Relationship Id="rId2" Type="http://schemas.openxmlformats.org/officeDocument/2006/relationships/slideLayout" Target="../slideLayouts/slideLayout712.xml"/><Relationship Id="rId16" Type="http://schemas.openxmlformats.org/officeDocument/2006/relationships/slideLayout" Target="../slideLayouts/slideLayout726.xml"/><Relationship Id="rId1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6.xml"/><Relationship Id="rId11" Type="http://schemas.openxmlformats.org/officeDocument/2006/relationships/slideLayout" Target="../slideLayouts/slideLayout721.xml"/><Relationship Id="rId5" Type="http://schemas.openxmlformats.org/officeDocument/2006/relationships/slideLayout" Target="../slideLayouts/slideLayout715.xml"/><Relationship Id="rId15" Type="http://schemas.openxmlformats.org/officeDocument/2006/relationships/slideLayout" Target="../slideLayouts/slideLayout725.xml"/><Relationship Id="rId10" Type="http://schemas.openxmlformats.org/officeDocument/2006/relationships/slideLayout" Target="../slideLayouts/slideLayout720.xml"/><Relationship Id="rId19" Type="http://schemas.openxmlformats.org/officeDocument/2006/relationships/theme" Target="../theme/theme65.xml"/><Relationship Id="rId4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0"/>
            <a:ext cx="81121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57" r:id="rId1"/>
    <p:sldLayoutId id="2147489958" r:id="rId2"/>
    <p:sldLayoutId id="2147489959" r:id="rId3"/>
    <p:sldLayoutId id="2147489960" r:id="rId4"/>
    <p:sldLayoutId id="2147489961" r:id="rId5"/>
    <p:sldLayoutId id="2147489962" r:id="rId6"/>
    <p:sldLayoutId id="2147489963" r:id="rId7"/>
    <p:sldLayoutId id="2147489964" r:id="rId8"/>
    <p:sldLayoutId id="2147489965" r:id="rId9"/>
    <p:sldLayoutId id="2147489966" r:id="rId10"/>
    <p:sldLayoutId id="2147489967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6" r:id="rId1"/>
    <p:sldLayoutId id="2147490057" r:id="rId2"/>
    <p:sldLayoutId id="2147490058" r:id="rId3"/>
    <p:sldLayoutId id="2147490059" r:id="rId4"/>
    <p:sldLayoutId id="2147490060" r:id="rId5"/>
    <p:sldLayoutId id="2147490061" r:id="rId6"/>
    <p:sldLayoutId id="2147490062" r:id="rId7"/>
    <p:sldLayoutId id="2147490063" r:id="rId8"/>
    <p:sldLayoutId id="2147490064" r:id="rId9"/>
    <p:sldLayoutId id="2147490065" r:id="rId10"/>
    <p:sldLayoutId id="2147490066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67" r:id="rId1"/>
    <p:sldLayoutId id="2147490068" r:id="rId2"/>
    <p:sldLayoutId id="2147490069" r:id="rId3"/>
    <p:sldLayoutId id="2147490070" r:id="rId4"/>
    <p:sldLayoutId id="2147490071" r:id="rId5"/>
    <p:sldLayoutId id="2147490072" r:id="rId6"/>
    <p:sldLayoutId id="2147490073" r:id="rId7"/>
    <p:sldLayoutId id="2147490074" r:id="rId8"/>
    <p:sldLayoutId id="2147490075" r:id="rId9"/>
    <p:sldLayoutId id="2147490076" r:id="rId10"/>
    <p:sldLayoutId id="2147490077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78" r:id="rId1"/>
    <p:sldLayoutId id="2147490079" r:id="rId2"/>
    <p:sldLayoutId id="2147490080" r:id="rId3"/>
    <p:sldLayoutId id="2147490081" r:id="rId4"/>
    <p:sldLayoutId id="2147490082" r:id="rId5"/>
    <p:sldLayoutId id="2147490083" r:id="rId6"/>
    <p:sldLayoutId id="2147490084" r:id="rId7"/>
    <p:sldLayoutId id="2147490085" r:id="rId8"/>
    <p:sldLayoutId id="2147490086" r:id="rId9"/>
    <p:sldLayoutId id="2147490087" r:id="rId10"/>
    <p:sldLayoutId id="2147490088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B0B1C92-760E-4064-B82E-A6D5FC37C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89" r:id="rId1"/>
    <p:sldLayoutId id="2147490090" r:id="rId2"/>
    <p:sldLayoutId id="2147490091" r:id="rId3"/>
    <p:sldLayoutId id="2147490092" r:id="rId4"/>
    <p:sldLayoutId id="2147490093" r:id="rId5"/>
    <p:sldLayoutId id="2147490094" r:id="rId6"/>
    <p:sldLayoutId id="2147490095" r:id="rId7"/>
    <p:sldLayoutId id="2147490096" r:id="rId8"/>
    <p:sldLayoutId id="2147490097" r:id="rId9"/>
    <p:sldLayoutId id="2147490098" r:id="rId10"/>
    <p:sldLayoutId id="2147490099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96286259-39BF-40EA-BCE4-9FC35326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0" r:id="rId1"/>
    <p:sldLayoutId id="2147490101" r:id="rId2"/>
    <p:sldLayoutId id="2147490102" r:id="rId3"/>
    <p:sldLayoutId id="2147490103" r:id="rId4"/>
    <p:sldLayoutId id="2147490104" r:id="rId5"/>
    <p:sldLayoutId id="2147490105" r:id="rId6"/>
    <p:sldLayoutId id="2147490106" r:id="rId7"/>
    <p:sldLayoutId id="2147490107" r:id="rId8"/>
    <p:sldLayoutId id="2147490108" r:id="rId9"/>
    <p:sldLayoutId id="2147490109" r:id="rId10"/>
    <p:sldLayoutId id="2147490110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7C9EA5AD-278E-4D2F-AF9A-16DAF46F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11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2" r:id="rId1"/>
    <p:sldLayoutId id="2147490123" r:id="rId2"/>
    <p:sldLayoutId id="2147490124" r:id="rId3"/>
    <p:sldLayoutId id="2147490125" r:id="rId4"/>
    <p:sldLayoutId id="2147490126" r:id="rId5"/>
    <p:sldLayoutId id="2147490127" r:id="rId6"/>
    <p:sldLayoutId id="2147490128" r:id="rId7"/>
    <p:sldLayoutId id="2147490129" r:id="rId8"/>
    <p:sldLayoutId id="2147490130" r:id="rId9"/>
    <p:sldLayoutId id="2147490131" r:id="rId10"/>
    <p:sldLayoutId id="2147490132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488" y="2005013"/>
            <a:ext cx="9867901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/>
          </p:cNvSpPr>
          <p:nvPr/>
        </p:nvSpPr>
        <p:spPr bwMode="auto">
          <a:xfrm>
            <a:off x="382588" y="2513013"/>
            <a:ext cx="8356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</a:t>
            </a:r>
            <a:b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</a:b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Master title style</a:t>
            </a:r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382588" y="3767138"/>
            <a:ext cx="835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ts val="1800"/>
              </a:spcBef>
            </a:pPr>
            <a:r>
              <a:rPr lang="en-US" altLang="en-US" sz="20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Master subtitle style</a:t>
            </a: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74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33" r:id="rId1"/>
    <p:sldLayoutId id="2147490134" r:id="rId2"/>
    <p:sldLayoutId id="2147490135" r:id="rId3"/>
    <p:sldLayoutId id="2147490136" r:id="rId4"/>
    <p:sldLayoutId id="2147490137" r:id="rId5"/>
    <p:sldLayoutId id="2147490138" r:id="rId6"/>
    <p:sldLayoutId id="2147490139" r:id="rId7"/>
    <p:sldLayoutId id="2147490140" r:id="rId8"/>
    <p:sldLayoutId id="2147490141" r:id="rId9"/>
    <p:sldLayoutId id="2147490142" r:id="rId10"/>
    <p:sldLayoutId id="2147490143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3E051F60-80B1-46A2-9AF9-2B1EBFBB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DB03188C-C0FE-49EF-B642-4BB6769EB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55" r:id="rId1"/>
    <p:sldLayoutId id="2147490156" r:id="rId2"/>
    <p:sldLayoutId id="2147490157" r:id="rId3"/>
    <p:sldLayoutId id="2147490158" r:id="rId4"/>
    <p:sldLayoutId id="2147490159" r:id="rId5"/>
    <p:sldLayoutId id="2147490160" r:id="rId6"/>
    <p:sldLayoutId id="2147490161" r:id="rId7"/>
    <p:sldLayoutId id="2147490162" r:id="rId8"/>
    <p:sldLayoutId id="2147490163" r:id="rId9"/>
    <p:sldLayoutId id="2147490164" r:id="rId10"/>
    <p:sldLayoutId id="2147490165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1C9386B8-9265-4B7F-8928-9BD793B77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8" r:id="rId1"/>
    <p:sldLayoutId id="2147489969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AAAFAD4B-B4EE-4315-8FFD-3AEFAAD9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66" r:id="rId1"/>
    <p:sldLayoutId id="2147490167" r:id="rId2"/>
    <p:sldLayoutId id="2147490168" r:id="rId3"/>
    <p:sldLayoutId id="2147490169" r:id="rId4"/>
    <p:sldLayoutId id="2147490170" r:id="rId5"/>
    <p:sldLayoutId id="2147490171" r:id="rId6"/>
    <p:sldLayoutId id="2147490172" r:id="rId7"/>
    <p:sldLayoutId id="2147490173" r:id="rId8"/>
    <p:sldLayoutId id="2147490174" r:id="rId9"/>
    <p:sldLayoutId id="2147490175" r:id="rId10"/>
    <p:sldLayoutId id="2147490176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4D39D3D6-B1C7-4C3F-8AFE-9F96A576F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7" r:id="rId1"/>
    <p:sldLayoutId id="2147490178" r:id="rId2"/>
    <p:sldLayoutId id="2147490179" r:id="rId3"/>
    <p:sldLayoutId id="2147490180" r:id="rId4"/>
    <p:sldLayoutId id="2147490181" r:id="rId5"/>
    <p:sldLayoutId id="2147490182" r:id="rId6"/>
    <p:sldLayoutId id="2147490183" r:id="rId7"/>
    <p:sldLayoutId id="2147490184" r:id="rId8"/>
    <p:sldLayoutId id="2147490185" r:id="rId9"/>
    <p:sldLayoutId id="2147490186" r:id="rId10"/>
    <p:sldLayoutId id="2147490187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524125"/>
            <a:ext cx="515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88" r:id="rId1"/>
    <p:sldLayoutId id="2147490189" r:id="rId2"/>
    <p:sldLayoutId id="2147490190" r:id="rId3"/>
    <p:sldLayoutId id="2147490191" r:id="rId4"/>
    <p:sldLayoutId id="2147490192" r:id="rId5"/>
    <p:sldLayoutId id="2147490193" r:id="rId6"/>
    <p:sldLayoutId id="2147490194" r:id="rId7"/>
    <p:sldLayoutId id="2147490195" r:id="rId8"/>
    <p:sldLayoutId id="2147490196" r:id="rId9"/>
    <p:sldLayoutId id="2147490197" r:id="rId10"/>
    <p:sldLayoutId id="2147490198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488" y="2005013"/>
            <a:ext cx="9867901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/>
          </p:cNvSpPr>
          <p:nvPr/>
        </p:nvSpPr>
        <p:spPr bwMode="auto">
          <a:xfrm>
            <a:off x="382588" y="2513013"/>
            <a:ext cx="8356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</a:t>
            </a:r>
            <a:b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</a:b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Master title style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382588" y="3767138"/>
            <a:ext cx="835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ts val="1800"/>
              </a:spcBef>
            </a:pPr>
            <a:r>
              <a:rPr lang="en-US" altLang="en-US" sz="20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Master subtitle style</a:t>
            </a:r>
          </a:p>
        </p:txBody>
      </p:sp>
      <p:sp>
        <p:nvSpPr>
          <p:cNvPr id="2355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99" r:id="rId1"/>
    <p:sldLayoutId id="2147490200" r:id="rId2"/>
    <p:sldLayoutId id="2147490201" r:id="rId3"/>
    <p:sldLayoutId id="2147490202" r:id="rId4"/>
    <p:sldLayoutId id="2147490203" r:id="rId5"/>
    <p:sldLayoutId id="2147490204" r:id="rId6"/>
    <p:sldLayoutId id="2147490205" r:id="rId7"/>
    <p:sldLayoutId id="2147490206" r:id="rId8"/>
    <p:sldLayoutId id="2147490207" r:id="rId9"/>
    <p:sldLayoutId id="2147490208" r:id="rId10"/>
    <p:sldLayoutId id="2147490209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10" r:id="rId1"/>
    <p:sldLayoutId id="2147490211" r:id="rId2"/>
    <p:sldLayoutId id="2147490212" r:id="rId3"/>
    <p:sldLayoutId id="2147490213" r:id="rId4"/>
    <p:sldLayoutId id="2147490214" r:id="rId5"/>
    <p:sldLayoutId id="2147490215" r:id="rId6"/>
    <p:sldLayoutId id="2147490216" r:id="rId7"/>
    <p:sldLayoutId id="2147490217" r:id="rId8"/>
    <p:sldLayoutId id="2147490218" r:id="rId9"/>
    <p:sldLayoutId id="2147490219" r:id="rId10"/>
    <p:sldLayoutId id="2147490220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304EE9AF-246E-4138-9411-15D39A12E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1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32" r:id="rId1"/>
    <p:sldLayoutId id="2147490233" r:id="rId2"/>
    <p:sldLayoutId id="2147490234" r:id="rId3"/>
    <p:sldLayoutId id="2147490235" r:id="rId4"/>
    <p:sldLayoutId id="2147490236" r:id="rId5"/>
    <p:sldLayoutId id="2147490237" r:id="rId6"/>
    <p:sldLayoutId id="2147490238" r:id="rId7"/>
    <p:sldLayoutId id="2147490239" r:id="rId8"/>
    <p:sldLayoutId id="2147490240" r:id="rId9"/>
    <p:sldLayoutId id="2147490241" r:id="rId10"/>
    <p:sldLayoutId id="2147490242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3" r:id="rId1"/>
    <p:sldLayoutId id="2147490244" r:id="rId2"/>
    <p:sldLayoutId id="2147490245" r:id="rId3"/>
    <p:sldLayoutId id="2147490246" r:id="rId4"/>
    <p:sldLayoutId id="2147490247" r:id="rId5"/>
    <p:sldLayoutId id="2147490248" r:id="rId6"/>
    <p:sldLayoutId id="2147490249" r:id="rId7"/>
    <p:sldLayoutId id="2147490250" r:id="rId8"/>
    <p:sldLayoutId id="2147490251" r:id="rId9"/>
    <p:sldLayoutId id="2147490252" r:id="rId10"/>
    <p:sldLayoutId id="2147490253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4" r:id="rId1"/>
    <p:sldLayoutId id="2147490255" r:id="rId2"/>
    <p:sldLayoutId id="2147490256" r:id="rId3"/>
    <p:sldLayoutId id="2147490257" r:id="rId4"/>
    <p:sldLayoutId id="2147490258" r:id="rId5"/>
    <p:sldLayoutId id="2147490259" r:id="rId6"/>
    <p:sldLayoutId id="2147490260" r:id="rId7"/>
    <p:sldLayoutId id="2147490261" r:id="rId8"/>
    <p:sldLayoutId id="2147490262" r:id="rId9"/>
    <p:sldLayoutId id="2147490263" r:id="rId10"/>
    <p:sldLayoutId id="2147490264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266" r:id="rId2"/>
    <p:sldLayoutId id="2147490267" r:id="rId3"/>
    <p:sldLayoutId id="2147490268" r:id="rId4"/>
    <p:sldLayoutId id="2147490269" r:id="rId5"/>
    <p:sldLayoutId id="2147490270" r:id="rId6"/>
    <p:sldLayoutId id="2147490271" r:id="rId7"/>
    <p:sldLayoutId id="2147490272" r:id="rId8"/>
    <p:sldLayoutId id="2147490273" r:id="rId9"/>
    <p:sldLayoutId id="2147490274" r:id="rId10"/>
    <p:sldLayoutId id="2147490275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9" r:id="rId1"/>
    <p:sldLayoutId id="2147489980" r:id="rId2"/>
    <p:sldLayoutId id="2147489981" r:id="rId3"/>
    <p:sldLayoutId id="2147489982" r:id="rId4"/>
    <p:sldLayoutId id="2147489983" r:id="rId5"/>
    <p:sldLayoutId id="2147489984" r:id="rId6"/>
    <p:sldLayoutId id="2147489985" r:id="rId7"/>
    <p:sldLayoutId id="2147489986" r:id="rId8"/>
    <p:sldLayoutId id="2147489987" r:id="rId9"/>
    <p:sldLayoutId id="2147489988" r:id="rId10"/>
    <p:sldLayoutId id="2147489989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08D7D61-FED7-4297-91BD-643275266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277" r:id="rId2"/>
    <p:sldLayoutId id="2147490278" r:id="rId3"/>
    <p:sldLayoutId id="2147490279" r:id="rId4"/>
    <p:sldLayoutId id="2147490280" r:id="rId5"/>
    <p:sldLayoutId id="2147490281" r:id="rId6"/>
    <p:sldLayoutId id="2147490282" r:id="rId7"/>
    <p:sldLayoutId id="2147490283" r:id="rId8"/>
    <p:sldLayoutId id="2147490284" r:id="rId9"/>
    <p:sldLayoutId id="2147490285" r:id="rId10"/>
    <p:sldLayoutId id="2147490286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524125"/>
            <a:ext cx="515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88" r:id="rId2"/>
    <p:sldLayoutId id="2147490289" r:id="rId3"/>
    <p:sldLayoutId id="2147490290" r:id="rId4"/>
    <p:sldLayoutId id="2147490291" r:id="rId5"/>
    <p:sldLayoutId id="2147490292" r:id="rId6"/>
    <p:sldLayoutId id="2147490293" r:id="rId7"/>
    <p:sldLayoutId id="2147490294" r:id="rId8"/>
    <p:sldLayoutId id="2147490295" r:id="rId9"/>
    <p:sldLayoutId id="2147490296" r:id="rId10"/>
    <p:sldLayoutId id="2147490297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16E03C08-9F09-43CF-B00F-34E43674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8" r:id="rId1"/>
    <p:sldLayoutId id="2147490299" r:id="rId2"/>
    <p:sldLayoutId id="2147490300" r:id="rId3"/>
    <p:sldLayoutId id="2147490301" r:id="rId4"/>
    <p:sldLayoutId id="2147490302" r:id="rId5"/>
    <p:sldLayoutId id="2147490303" r:id="rId6"/>
    <p:sldLayoutId id="2147490304" r:id="rId7"/>
    <p:sldLayoutId id="2147490305" r:id="rId8"/>
    <p:sldLayoutId id="2147490306" r:id="rId9"/>
    <p:sldLayoutId id="2147490307" r:id="rId10"/>
    <p:sldLayoutId id="2147490308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AE25673-61BE-48A9-9F9E-DF8C7F857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9" r:id="rId1"/>
    <p:sldLayoutId id="2147490310" r:id="rId2"/>
    <p:sldLayoutId id="2147490311" r:id="rId3"/>
    <p:sldLayoutId id="2147490312" r:id="rId4"/>
    <p:sldLayoutId id="2147490313" r:id="rId5"/>
    <p:sldLayoutId id="2147490314" r:id="rId6"/>
    <p:sldLayoutId id="2147490315" r:id="rId7"/>
    <p:sldLayoutId id="2147490316" r:id="rId8"/>
    <p:sldLayoutId id="2147490317" r:id="rId9"/>
    <p:sldLayoutId id="2147490318" r:id="rId10"/>
    <p:sldLayoutId id="2147490319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AF72450-AC79-4241-AC1B-7C884578E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20" r:id="rId1"/>
    <p:sldLayoutId id="2147490321" r:id="rId2"/>
    <p:sldLayoutId id="2147490322" r:id="rId3"/>
    <p:sldLayoutId id="2147490323" r:id="rId4"/>
    <p:sldLayoutId id="2147490324" r:id="rId5"/>
    <p:sldLayoutId id="2147490325" r:id="rId6"/>
    <p:sldLayoutId id="2147490326" r:id="rId7"/>
    <p:sldLayoutId id="2147490327" r:id="rId8"/>
    <p:sldLayoutId id="2147490328" r:id="rId9"/>
    <p:sldLayoutId id="2147490329" r:id="rId10"/>
    <p:sldLayoutId id="2147490330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84370956-421D-4381-9322-6A0FAFAE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31" r:id="rId1"/>
    <p:sldLayoutId id="2147490332" r:id="rId2"/>
    <p:sldLayoutId id="2147490333" r:id="rId3"/>
    <p:sldLayoutId id="2147490334" r:id="rId4"/>
    <p:sldLayoutId id="2147490335" r:id="rId5"/>
    <p:sldLayoutId id="2147490336" r:id="rId6"/>
    <p:sldLayoutId id="2147490337" r:id="rId7"/>
    <p:sldLayoutId id="2147490338" r:id="rId8"/>
    <p:sldLayoutId id="2147490339" r:id="rId9"/>
    <p:sldLayoutId id="2147490340" r:id="rId10"/>
    <p:sldLayoutId id="2147490341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6963A4BE-27A6-416E-9EEE-3AFE8D0B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F87A12F4-28ED-4D72-9B8D-C9297A160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53" r:id="rId1"/>
    <p:sldLayoutId id="2147490354" r:id="rId2"/>
    <p:sldLayoutId id="2147490355" r:id="rId3"/>
    <p:sldLayoutId id="2147490356" r:id="rId4"/>
    <p:sldLayoutId id="2147490357" r:id="rId5"/>
    <p:sldLayoutId id="2147490358" r:id="rId6"/>
    <p:sldLayoutId id="2147490359" r:id="rId7"/>
    <p:sldLayoutId id="2147490360" r:id="rId8"/>
    <p:sldLayoutId id="2147490361" r:id="rId9"/>
    <p:sldLayoutId id="2147490362" r:id="rId10"/>
    <p:sldLayoutId id="2147490363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0079DF0-603A-479D-A170-E0755E32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64" r:id="rId1"/>
    <p:sldLayoutId id="2147490365" r:id="rId2"/>
    <p:sldLayoutId id="2147490366" r:id="rId3"/>
    <p:sldLayoutId id="2147490367" r:id="rId4"/>
    <p:sldLayoutId id="2147490368" r:id="rId5"/>
    <p:sldLayoutId id="2147490369" r:id="rId6"/>
    <p:sldLayoutId id="2147490370" r:id="rId7"/>
    <p:sldLayoutId id="2147490371" r:id="rId8"/>
    <p:sldLayoutId id="2147490372" r:id="rId9"/>
    <p:sldLayoutId id="2147490373" r:id="rId10"/>
    <p:sldLayoutId id="2147490374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524125"/>
            <a:ext cx="515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5" r:id="rId1"/>
    <p:sldLayoutId id="2147490376" r:id="rId2"/>
    <p:sldLayoutId id="2147490377" r:id="rId3"/>
    <p:sldLayoutId id="2147490378" r:id="rId4"/>
    <p:sldLayoutId id="2147490379" r:id="rId5"/>
    <p:sldLayoutId id="2147490380" r:id="rId6"/>
    <p:sldLayoutId id="2147490381" r:id="rId7"/>
    <p:sldLayoutId id="2147490382" r:id="rId8"/>
    <p:sldLayoutId id="2147490383" r:id="rId9"/>
    <p:sldLayoutId id="2147490384" r:id="rId10"/>
    <p:sldLayoutId id="2147490385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FC8F384-9E20-4B34-AC58-5577A4D9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90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488" y="2005013"/>
            <a:ext cx="9867901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/>
          </p:cNvSpPr>
          <p:nvPr/>
        </p:nvSpPr>
        <p:spPr bwMode="auto">
          <a:xfrm>
            <a:off x="382588" y="2513013"/>
            <a:ext cx="8356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</a:t>
            </a:r>
            <a:b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</a:br>
            <a:r>
              <a:rPr lang="en-US" altLang="en-US" sz="3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Master title style</a:t>
            </a:r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382588" y="3767138"/>
            <a:ext cx="835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ts val="1800"/>
              </a:spcBef>
            </a:pPr>
            <a:r>
              <a:rPr lang="en-US" altLang="en-US" sz="20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Click to edit Master subtitle style</a:t>
            </a:r>
          </a:p>
        </p:txBody>
      </p:sp>
      <p:sp>
        <p:nvSpPr>
          <p:cNvPr id="409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09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86" r:id="rId1"/>
    <p:sldLayoutId id="2147490387" r:id="rId2"/>
    <p:sldLayoutId id="2147490388" r:id="rId3"/>
    <p:sldLayoutId id="2147490389" r:id="rId4"/>
    <p:sldLayoutId id="2147490390" r:id="rId5"/>
    <p:sldLayoutId id="2147490391" r:id="rId6"/>
    <p:sldLayoutId id="2147490392" r:id="rId7"/>
    <p:sldLayoutId id="2147490393" r:id="rId8"/>
    <p:sldLayoutId id="2147490394" r:id="rId9"/>
    <p:sldLayoutId id="2147490395" r:id="rId10"/>
    <p:sldLayoutId id="2147490396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12" name="Picture 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495425" y="2295525"/>
            <a:ext cx="7639050" cy="1588"/>
          </a:xfrm>
          <a:prstGeom prst="line">
            <a:avLst/>
          </a:pr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430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/>
              </a:rPr>
              <a:t>Second level</a:t>
            </a:r>
          </a:p>
          <a:p>
            <a:pPr lvl="2"/>
            <a:r>
              <a:rPr lang="en-US" altLang="en-US" smtClean="0">
                <a:sym typeface="Lucida Grande"/>
              </a:rPr>
              <a:t>Third level</a:t>
            </a:r>
          </a:p>
          <a:p>
            <a:pPr lvl="3"/>
            <a:r>
              <a:rPr lang="en-US" altLang="en-US" smtClean="0">
                <a:sym typeface="Lucida Grande"/>
              </a:rPr>
              <a:t>Fourth level</a:t>
            </a:r>
          </a:p>
          <a:p>
            <a:pPr lvl="4"/>
            <a:r>
              <a:rPr lang="en-US" altLang="en-US" smtClean="0">
                <a:sym typeface="Lucida Grande"/>
              </a:rPr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392863"/>
            <a:ext cx="3079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4A01FF21-1004-4561-8235-B265CFB1B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08" r:id="rId1"/>
    <p:sldLayoutId id="2147490409" r:id="rId2"/>
    <p:sldLayoutId id="2147490410" r:id="rId3"/>
    <p:sldLayoutId id="2147490411" r:id="rId4"/>
    <p:sldLayoutId id="2147490412" r:id="rId5"/>
    <p:sldLayoutId id="2147490413" r:id="rId6"/>
    <p:sldLayoutId id="2147490414" r:id="rId7"/>
    <p:sldLayoutId id="2147490415" r:id="rId8"/>
    <p:sldLayoutId id="2147490416" r:id="rId9"/>
    <p:sldLayoutId id="2147490417" r:id="rId10"/>
    <p:sldLayoutId id="214749041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5794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9794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4366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1893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2351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808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65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72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19" r:id="rId1"/>
    <p:sldLayoutId id="2147490420" r:id="rId2"/>
    <p:sldLayoutId id="2147490421" r:id="rId3"/>
    <p:sldLayoutId id="2147490422" r:id="rId4"/>
    <p:sldLayoutId id="2147490423" r:id="rId5"/>
    <p:sldLayoutId id="2147490424" r:id="rId6"/>
    <p:sldLayoutId id="2147490425" r:id="rId7"/>
    <p:sldLayoutId id="2147490426" r:id="rId8"/>
    <p:sldLayoutId id="2147490427" r:id="rId9"/>
    <p:sldLayoutId id="2147490428" r:id="rId10"/>
    <p:sldLayoutId id="2147490429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30" r:id="rId1"/>
    <p:sldLayoutId id="2147490431" r:id="rId2"/>
    <p:sldLayoutId id="2147490432" r:id="rId3"/>
    <p:sldLayoutId id="2147490433" r:id="rId4"/>
    <p:sldLayoutId id="2147490434" r:id="rId5"/>
    <p:sldLayoutId id="2147490435" r:id="rId6"/>
    <p:sldLayoutId id="2147490436" r:id="rId7"/>
    <p:sldLayoutId id="2147490437" r:id="rId8"/>
    <p:sldLayoutId id="2147490438" r:id="rId9"/>
    <p:sldLayoutId id="2147490439" r:id="rId10"/>
    <p:sldLayoutId id="2147490440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41" r:id="rId1"/>
    <p:sldLayoutId id="2147490442" r:id="rId2"/>
    <p:sldLayoutId id="2147490443" r:id="rId3"/>
    <p:sldLayoutId id="2147490444" r:id="rId4"/>
    <p:sldLayoutId id="2147490445" r:id="rId5"/>
    <p:sldLayoutId id="2147490446" r:id="rId6"/>
    <p:sldLayoutId id="2147490447" r:id="rId7"/>
    <p:sldLayoutId id="2147490448" r:id="rId8"/>
    <p:sldLayoutId id="2147490449" r:id="rId9"/>
    <p:sldLayoutId id="2147490450" r:id="rId10"/>
    <p:sldLayoutId id="2147490451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52" r:id="rId1"/>
    <p:sldLayoutId id="2147490453" r:id="rId2"/>
    <p:sldLayoutId id="2147490454" r:id="rId3"/>
    <p:sldLayoutId id="2147490455" r:id="rId4"/>
    <p:sldLayoutId id="2147490456" r:id="rId5"/>
    <p:sldLayoutId id="2147490457" r:id="rId6"/>
    <p:sldLayoutId id="2147490458" r:id="rId7"/>
    <p:sldLayoutId id="2147490459" r:id="rId8"/>
    <p:sldLayoutId id="2147490460" r:id="rId9"/>
    <p:sldLayoutId id="2147490461" r:id="rId10"/>
    <p:sldLayoutId id="2147490462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E544F52-BF29-49F6-92CC-A4879D93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63" r:id="rId1"/>
    <p:sldLayoutId id="2147490464" r:id="rId2"/>
    <p:sldLayoutId id="2147490465" r:id="rId3"/>
    <p:sldLayoutId id="2147490466" r:id="rId4"/>
    <p:sldLayoutId id="2147490467" r:id="rId5"/>
    <p:sldLayoutId id="2147490468" r:id="rId6"/>
    <p:sldLayoutId id="2147490469" r:id="rId7"/>
    <p:sldLayoutId id="2147490470" r:id="rId8"/>
    <p:sldLayoutId id="2147490471" r:id="rId9"/>
    <p:sldLayoutId id="2147490472" r:id="rId10"/>
    <p:sldLayoutId id="2147490473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9C5038C2-A018-4BBC-BFF4-28E4C32EE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74" r:id="rId1"/>
    <p:sldLayoutId id="2147490475" r:id="rId2"/>
    <p:sldLayoutId id="2147490476" r:id="rId3"/>
    <p:sldLayoutId id="2147490477" r:id="rId4"/>
    <p:sldLayoutId id="2147490478" r:id="rId5"/>
    <p:sldLayoutId id="2147490479" r:id="rId6"/>
    <p:sldLayoutId id="2147490480" r:id="rId7"/>
    <p:sldLayoutId id="2147490481" r:id="rId8"/>
    <p:sldLayoutId id="2147490482" r:id="rId9"/>
    <p:sldLayoutId id="2147490483" r:id="rId10"/>
    <p:sldLayoutId id="2147490484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629019AC-2909-4761-AC45-D4BEFBBA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01" r:id="rId1"/>
    <p:sldLayoutId id="2147490002" r:id="rId2"/>
    <p:sldLayoutId id="2147490003" r:id="rId3"/>
    <p:sldLayoutId id="2147490004" r:id="rId4"/>
    <p:sldLayoutId id="2147490005" r:id="rId5"/>
    <p:sldLayoutId id="2147490006" r:id="rId6"/>
    <p:sldLayoutId id="2147490007" r:id="rId7"/>
    <p:sldLayoutId id="2147490008" r:id="rId8"/>
    <p:sldLayoutId id="2147490009" r:id="rId9"/>
    <p:sldLayoutId id="2147490010" r:id="rId10"/>
    <p:sldLayoutId id="2147490011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54AA2C56-E1DF-4D74-887F-E9AE0F86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  <p:sldLayoutId id="2147490497" r:id="rId2"/>
    <p:sldLayoutId id="2147490498" r:id="rId3"/>
    <p:sldLayoutId id="2147490499" r:id="rId4"/>
    <p:sldLayoutId id="2147490500" r:id="rId5"/>
    <p:sldLayoutId id="2147490501" r:id="rId6"/>
    <p:sldLayoutId id="2147490502" r:id="rId7"/>
    <p:sldLayoutId id="2147490503" r:id="rId8"/>
    <p:sldLayoutId id="2147490504" r:id="rId9"/>
    <p:sldLayoutId id="2147490505" r:id="rId10"/>
    <p:sldLayoutId id="2147490506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07" r:id="rId1"/>
    <p:sldLayoutId id="2147490508" r:id="rId2"/>
    <p:sldLayoutId id="2147490509" r:id="rId3"/>
    <p:sldLayoutId id="2147490510" r:id="rId4"/>
    <p:sldLayoutId id="2147490511" r:id="rId5"/>
    <p:sldLayoutId id="2147490512" r:id="rId6"/>
    <p:sldLayoutId id="2147490513" r:id="rId7"/>
    <p:sldLayoutId id="2147490514" r:id="rId8"/>
    <p:sldLayoutId id="2147490515" r:id="rId9"/>
    <p:sldLayoutId id="2147490516" r:id="rId10"/>
    <p:sldLayoutId id="2147490517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8F0372DC-E1C2-45BB-B51D-D5E1FAD8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18" r:id="rId1"/>
    <p:sldLayoutId id="2147490519" r:id="rId2"/>
    <p:sldLayoutId id="2147490520" r:id="rId3"/>
    <p:sldLayoutId id="2147490521" r:id="rId4"/>
    <p:sldLayoutId id="2147490522" r:id="rId5"/>
    <p:sldLayoutId id="2147490523" r:id="rId6"/>
    <p:sldLayoutId id="2147490524" r:id="rId7"/>
    <p:sldLayoutId id="2147490525" r:id="rId8"/>
    <p:sldLayoutId id="2147490526" r:id="rId9"/>
    <p:sldLayoutId id="2147490527" r:id="rId10"/>
    <p:sldLayoutId id="2147490528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110FF54D-D0B1-47E2-A9B1-76EDCAAAA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29" r:id="rId1"/>
    <p:sldLayoutId id="2147490530" r:id="rId2"/>
    <p:sldLayoutId id="2147490531" r:id="rId3"/>
    <p:sldLayoutId id="2147490532" r:id="rId4"/>
    <p:sldLayoutId id="2147490533" r:id="rId5"/>
    <p:sldLayoutId id="2147490534" r:id="rId6"/>
    <p:sldLayoutId id="2147490535" r:id="rId7"/>
    <p:sldLayoutId id="2147490536" r:id="rId8"/>
    <p:sldLayoutId id="2147490537" r:id="rId9"/>
    <p:sldLayoutId id="2147490538" r:id="rId10"/>
    <p:sldLayoutId id="2147490539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23A4D133-BAD3-4CF8-AACE-A534CAC7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40" r:id="rId1"/>
    <p:sldLayoutId id="2147490541" r:id="rId2"/>
    <p:sldLayoutId id="2147490542" r:id="rId3"/>
    <p:sldLayoutId id="2147490543" r:id="rId4"/>
    <p:sldLayoutId id="2147490544" r:id="rId5"/>
    <p:sldLayoutId id="2147490545" r:id="rId6"/>
    <p:sldLayoutId id="2147490546" r:id="rId7"/>
    <p:sldLayoutId id="2147490547" r:id="rId8"/>
    <p:sldLayoutId id="2147490548" r:id="rId9"/>
    <p:sldLayoutId id="2147490549" r:id="rId10"/>
    <p:sldLayoutId id="2147490550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7D4EFD9-2205-41B9-88D1-D75005A9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51" r:id="rId1"/>
    <p:sldLayoutId id="2147490552" r:id="rId2"/>
    <p:sldLayoutId id="2147490553" r:id="rId3"/>
    <p:sldLayoutId id="2147490554" r:id="rId4"/>
    <p:sldLayoutId id="2147490555" r:id="rId5"/>
    <p:sldLayoutId id="2147490556" r:id="rId6"/>
    <p:sldLayoutId id="2147490557" r:id="rId7"/>
    <p:sldLayoutId id="2147490558" r:id="rId8"/>
    <p:sldLayoutId id="2147490559" r:id="rId9"/>
    <p:sldLayoutId id="2147490560" r:id="rId10"/>
    <p:sldLayoutId id="2147490561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62" r:id="rId1"/>
    <p:sldLayoutId id="2147490563" r:id="rId2"/>
    <p:sldLayoutId id="2147490564" r:id="rId3"/>
    <p:sldLayoutId id="2147490565" r:id="rId4"/>
    <p:sldLayoutId id="2147490566" r:id="rId5"/>
    <p:sldLayoutId id="2147490567" r:id="rId6"/>
    <p:sldLayoutId id="2147490568" r:id="rId7"/>
    <p:sldLayoutId id="2147490569" r:id="rId8"/>
    <p:sldLayoutId id="2147490570" r:id="rId9"/>
    <p:sldLayoutId id="2147490571" r:id="rId10"/>
    <p:sldLayoutId id="2147490572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32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58F6570F-7434-4DD0-BB91-63315730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73" r:id="rId1"/>
    <p:sldLayoutId id="2147490574" r:id="rId2"/>
    <p:sldLayoutId id="2147490575" r:id="rId3"/>
    <p:sldLayoutId id="2147490576" r:id="rId4"/>
    <p:sldLayoutId id="2147490577" r:id="rId5"/>
    <p:sldLayoutId id="2147490578" r:id="rId6"/>
    <p:sldLayoutId id="2147490579" r:id="rId7"/>
    <p:sldLayoutId id="2147490580" r:id="rId8"/>
    <p:sldLayoutId id="2147490581" r:id="rId9"/>
    <p:sldLayoutId id="2147490582" r:id="rId10"/>
    <p:sldLayoutId id="2147490583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84" r:id="rId1"/>
    <p:sldLayoutId id="2147490585" r:id="rId2"/>
    <p:sldLayoutId id="2147490586" r:id="rId3"/>
    <p:sldLayoutId id="2147490587" r:id="rId4"/>
    <p:sldLayoutId id="2147490588" r:id="rId5"/>
    <p:sldLayoutId id="2147490589" r:id="rId6"/>
    <p:sldLayoutId id="2147490590" r:id="rId7"/>
    <p:sldLayoutId id="2147490591" r:id="rId8"/>
    <p:sldLayoutId id="2147490592" r:id="rId9"/>
    <p:sldLayoutId id="2147490593" r:id="rId10"/>
    <p:sldLayoutId id="2147490594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6302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10302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87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944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4018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59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316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73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0"/>
            <a:ext cx="81121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4778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877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3350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7922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249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706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1638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62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35450" y="2338388"/>
            <a:ext cx="445293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5450" y="3765550"/>
            <a:ext cx="445293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12" r:id="rId1"/>
    <p:sldLayoutId id="2147490013" r:id="rId2"/>
    <p:sldLayoutId id="2147490014" r:id="rId3"/>
    <p:sldLayoutId id="2147490015" r:id="rId4"/>
    <p:sldLayoutId id="2147490016" r:id="rId5"/>
    <p:sldLayoutId id="2147490017" r:id="rId6"/>
    <p:sldLayoutId id="2147490018" r:id="rId7"/>
    <p:sldLayoutId id="2147490019" r:id="rId8"/>
    <p:sldLayoutId id="2147490020" r:id="rId9"/>
    <p:sldLayoutId id="2147490021" r:id="rId10"/>
    <p:sldLayoutId id="2147490022" r:id="rId11"/>
  </p:sldLayoutIdLst>
  <p:transition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42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Geneva"/>
        </a:defRPr>
      </a:lvl1pPr>
      <a:lvl2pPr marL="381000" indent="76200" algn="ctr" rtl="0" eaLnBrk="0" fontAlgn="base" hangingPunct="0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/>
        </a:defRPr>
      </a:lvl2pPr>
      <a:lvl3pPr marL="838200" indent="76200" algn="ctr" rtl="0" eaLnBrk="0" fontAlgn="base" hangingPunct="0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/>
        </a:defRPr>
      </a:lvl3pPr>
      <a:lvl4pPr marL="1295400" indent="76200" algn="ctr" rtl="0" eaLnBrk="0" fontAlgn="base" hangingPunct="0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/>
        </a:defRPr>
      </a:lvl4pPr>
      <a:lvl5pPr marL="1752600" indent="76200" algn="ctr" rtl="0" eaLnBrk="0" fontAlgn="base" hangingPunct="0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/>
        </a:defRPr>
      </a:lvl5pPr>
      <a:lvl6pPr marL="2209800" algn="ctr" rtl="0" fontAlgn="base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 charset="0"/>
        </a:defRPr>
      </a:lvl6pPr>
      <a:lvl7pPr marL="2667000" algn="ctr" rtl="0" fontAlgn="base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 charset="0"/>
        </a:defRPr>
      </a:lvl7pPr>
      <a:lvl8pPr marL="3124200" algn="ctr" rtl="0" fontAlgn="base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 charset="0"/>
        </a:defRPr>
      </a:lvl8pPr>
      <a:lvl9pPr marL="3581400" algn="ctr" rtl="0" fontAlgn="base">
        <a:lnSpc>
          <a:spcPts val="3000"/>
        </a:lnSpc>
        <a:spcBef>
          <a:spcPts val="18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356350"/>
            <a:ext cx="404812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DEC9FB25-F734-4396-A739-3B7CE99EF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06" r:id="rId1"/>
    <p:sldLayoutId id="2147490607" r:id="rId2"/>
    <p:sldLayoutId id="2147490608" r:id="rId3"/>
    <p:sldLayoutId id="2147490609" r:id="rId4"/>
    <p:sldLayoutId id="2147490610" r:id="rId5"/>
    <p:sldLayoutId id="2147490611" r:id="rId6"/>
    <p:sldLayoutId id="2147490612" r:id="rId7"/>
    <p:sldLayoutId id="2147490613" r:id="rId8"/>
    <p:sldLayoutId id="2147490614" r:id="rId9"/>
    <p:sldLayoutId id="2147490615" r:id="rId10"/>
    <p:sldLayoutId id="2147490616" r:id="rId11"/>
  </p:sldLayoutIdLst>
  <p:transition/>
  <p:hf hdr="0" ft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6302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10302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87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944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4018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59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316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73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/>
              </a:rPr>
              <a:t>Second level</a:t>
            </a:r>
          </a:p>
          <a:p>
            <a:pPr lvl="2"/>
            <a:r>
              <a:rPr lang="en-US" altLang="en-US" smtClean="0">
                <a:sym typeface="Lucida Grande"/>
              </a:rPr>
              <a:t>Third level</a:t>
            </a:r>
          </a:p>
          <a:p>
            <a:pPr lvl="3"/>
            <a:r>
              <a:rPr lang="en-US" altLang="en-US" smtClean="0">
                <a:sym typeface="Lucida Grande"/>
              </a:rPr>
              <a:t>Fourth level</a:t>
            </a:r>
          </a:p>
          <a:p>
            <a:pPr lvl="4"/>
            <a:r>
              <a:rPr lang="en-US" altLang="en-US" smtClean="0">
                <a:sym typeface="Lucida Grande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392863"/>
            <a:ext cx="3079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646D1565-1CA4-4CA4-8B54-C891939FF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17" r:id="rId1"/>
    <p:sldLayoutId id="2147490618" r:id="rId2"/>
    <p:sldLayoutId id="2147490619" r:id="rId3"/>
    <p:sldLayoutId id="2147490620" r:id="rId4"/>
    <p:sldLayoutId id="2147490621" r:id="rId5"/>
    <p:sldLayoutId id="2147490622" r:id="rId6"/>
    <p:sldLayoutId id="2147490623" r:id="rId7"/>
    <p:sldLayoutId id="2147490624" r:id="rId8"/>
    <p:sldLayoutId id="2147490625" r:id="rId9"/>
    <p:sldLayoutId id="2147490626" r:id="rId10"/>
    <p:sldLayoutId id="21474906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5794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9794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4366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1893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2351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808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65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72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0"/>
            <a:ext cx="81121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28" r:id="rId1"/>
    <p:sldLayoutId id="2147490629" r:id="rId2"/>
    <p:sldLayoutId id="2147490630" r:id="rId3"/>
    <p:sldLayoutId id="2147490631" r:id="rId4"/>
    <p:sldLayoutId id="2147490632" r:id="rId5"/>
    <p:sldLayoutId id="2147490633" r:id="rId6"/>
    <p:sldLayoutId id="2147490634" r:id="rId7"/>
    <p:sldLayoutId id="2147490635" r:id="rId8"/>
    <p:sldLayoutId id="2147490636" r:id="rId9"/>
    <p:sldLayoutId id="2147490637" r:id="rId10"/>
    <p:sldLayoutId id="2147490638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6302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10302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87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944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4018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59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316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73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590550"/>
            <a:ext cx="615473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2470150"/>
            <a:ext cx="6154738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39" r:id="rId1"/>
    <p:sldLayoutId id="2147490640" r:id="rId2"/>
    <p:sldLayoutId id="2147490641" r:id="rId3"/>
    <p:sldLayoutId id="2147490642" r:id="rId4"/>
    <p:sldLayoutId id="2147490643" r:id="rId5"/>
    <p:sldLayoutId id="2147490644" r:id="rId6"/>
    <p:sldLayoutId id="2147490645" r:id="rId7"/>
    <p:sldLayoutId id="2147490646" r:id="rId8"/>
    <p:sldLayoutId id="2147490647" r:id="rId9"/>
    <p:sldLayoutId id="2147490648" r:id="rId10"/>
    <p:sldLayoutId id="2147490649" r:id="rId11"/>
  </p:sldLayoutIdLst>
  <p:transition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/>
          <a:ea typeface="ヒラギノ角ゴ ProN W3" charset="0"/>
          <a:cs typeface="ヒラギノ角ゴ ProN W3" charset="0"/>
          <a:sym typeface="Geneva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666750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10668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5240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9812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4384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6pPr>
      <a:lvl7pPr marL="28956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7pPr>
      <a:lvl8pPr marL="33528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8pPr>
      <a:lvl9pPr marL="38100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50" r:id="rId1"/>
    <p:sldLayoutId id="2147490651" r:id="rId2"/>
    <p:sldLayoutId id="2147490652" r:id="rId3"/>
    <p:sldLayoutId id="2147490653" r:id="rId4"/>
    <p:sldLayoutId id="2147490654" r:id="rId5"/>
    <p:sldLayoutId id="2147490655" r:id="rId6"/>
    <p:sldLayoutId id="2147490656" r:id="rId7"/>
    <p:sldLayoutId id="2147490657" r:id="rId8"/>
    <p:sldLayoutId id="2147490658" r:id="rId9"/>
    <p:sldLayoutId id="2147490659" r:id="rId10"/>
    <p:sldLayoutId id="2147490660" r:id="rId11"/>
    <p:sldLayoutId id="2147490661" r:id="rId12"/>
    <p:sldLayoutId id="2147490662" r:id="rId13"/>
    <p:sldLayoutId id="2147490663" r:id="rId14"/>
    <p:sldLayoutId id="2147490664" r:id="rId15"/>
    <p:sldLayoutId id="2147490665" r:id="rId16"/>
    <p:sldLayoutId id="2147490666" r:id="rId17"/>
  </p:sldLayoutIdLst>
  <p:transition spd="med">
    <p:fade/>
  </p:transition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/>
          <a:cs typeface="Geneva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9pPr>
    </p:titleStyle>
    <p:bodyStyle>
      <a:lvl1pPr marL="342900" indent="-3429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1pPr>
      <a:lvl2pPr marL="742950" indent="-28575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2pPr>
      <a:lvl3pPr marL="11430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3pPr>
      <a:lvl4pPr marL="16002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4pPr>
      <a:lvl5pPr marL="20574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neva"/>
          <a:ea typeface="Genev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176" y="434488"/>
            <a:ext cx="811271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76" y="1944839"/>
            <a:ext cx="8112718" cy="41813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6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68" r:id="rId1"/>
    <p:sldLayoutId id="2147490669" r:id="rId2"/>
    <p:sldLayoutId id="2147490670" r:id="rId3"/>
    <p:sldLayoutId id="2147490671" r:id="rId4"/>
    <p:sldLayoutId id="2147490672" r:id="rId5"/>
    <p:sldLayoutId id="2147490673" r:id="rId6"/>
    <p:sldLayoutId id="2147490674" r:id="rId7"/>
    <p:sldLayoutId id="2147490675" r:id="rId8"/>
    <p:sldLayoutId id="2147490676" r:id="rId9"/>
    <p:sldLayoutId id="2147490677" r:id="rId10"/>
    <p:sldLayoutId id="2147490678" r:id="rId11"/>
    <p:sldLayoutId id="2147490679" r:id="rId12"/>
    <p:sldLayoutId id="2147490680" r:id="rId13"/>
    <p:sldLayoutId id="2147490681" r:id="rId14"/>
    <p:sldLayoutId id="2147490682" r:id="rId15"/>
    <p:sldLayoutId id="2147490683" r:id="rId16"/>
    <p:sldLayoutId id="2147490684" r:id="rId17"/>
    <p:sldLayoutId id="2147490685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200" kern="1200">
          <a:solidFill>
            <a:schemeClr val="tx1"/>
          </a:solidFill>
          <a:latin typeface="Geneva"/>
          <a:ea typeface="+mj-ea"/>
          <a:cs typeface="Geneva"/>
        </a:defRPr>
      </a:lvl1pPr>
    </p:titleStyle>
    <p:bodyStyle>
      <a:lvl1pPr marL="342900" indent="-3429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•"/>
        <a:defRPr sz="2000" kern="1200">
          <a:solidFill>
            <a:schemeClr val="tx1"/>
          </a:solidFill>
          <a:latin typeface="Geneva"/>
          <a:ea typeface="+mn-ea"/>
          <a:cs typeface="Geneva"/>
        </a:defRPr>
      </a:lvl1pPr>
      <a:lvl2pPr marL="742950" indent="-28575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–"/>
        <a:defRPr sz="2000" kern="1200">
          <a:solidFill>
            <a:schemeClr val="tx1"/>
          </a:solidFill>
          <a:latin typeface="Geneva"/>
          <a:ea typeface="+mn-ea"/>
          <a:cs typeface="Geneva"/>
        </a:defRPr>
      </a:lvl2pPr>
      <a:lvl3pPr marL="11430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•"/>
        <a:defRPr sz="2000" kern="1200">
          <a:solidFill>
            <a:schemeClr val="tx1"/>
          </a:solidFill>
          <a:latin typeface="Geneva"/>
          <a:ea typeface="+mn-ea"/>
          <a:cs typeface="Geneva"/>
        </a:defRPr>
      </a:lvl3pPr>
      <a:lvl4pPr marL="16002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–"/>
        <a:defRPr sz="2000" kern="1200">
          <a:solidFill>
            <a:schemeClr val="tx1"/>
          </a:solidFill>
          <a:latin typeface="Geneva"/>
          <a:ea typeface="+mn-ea"/>
          <a:cs typeface="Geneva"/>
        </a:defRPr>
      </a:lvl4pPr>
      <a:lvl5pPr marL="20574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»"/>
        <a:defRPr sz="2000" kern="1200">
          <a:solidFill>
            <a:schemeClr val="tx1"/>
          </a:solidFill>
          <a:latin typeface="Geneva"/>
          <a:ea typeface="+mn-e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590550"/>
            <a:ext cx="61547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2470150"/>
            <a:ext cx="615473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3" r:id="rId1"/>
    <p:sldLayoutId id="2147490024" r:id="rId2"/>
    <p:sldLayoutId id="2147490025" r:id="rId3"/>
    <p:sldLayoutId id="2147490026" r:id="rId4"/>
    <p:sldLayoutId id="2147490027" r:id="rId5"/>
    <p:sldLayoutId id="2147490028" r:id="rId6"/>
    <p:sldLayoutId id="2147490029" r:id="rId7"/>
    <p:sldLayoutId id="2147490030" r:id="rId8"/>
    <p:sldLayoutId id="2147490031" r:id="rId9"/>
    <p:sldLayoutId id="2147490032" r:id="rId10"/>
    <p:sldLayoutId id="2147490033" r:id="rId11"/>
  </p:sldLayoutIdLst>
  <p:transition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14350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144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3716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28800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2860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7432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004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657600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34" r:id="rId1"/>
    <p:sldLayoutId id="2147490035" r:id="rId2"/>
    <p:sldLayoutId id="2147490036" r:id="rId3"/>
    <p:sldLayoutId id="2147490037" r:id="rId4"/>
    <p:sldLayoutId id="2147490038" r:id="rId5"/>
    <p:sldLayoutId id="2147490039" r:id="rId6"/>
    <p:sldLayoutId id="2147490040" r:id="rId7"/>
    <p:sldLayoutId id="2147490041" r:id="rId8"/>
    <p:sldLayoutId id="2147490042" r:id="rId9"/>
    <p:sldLayoutId id="2147490043" r:id="rId10"/>
    <p:sldLayoutId id="2147490044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8263"/>
            <a:ext cx="811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title style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neva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eneva"/>
              </a:rPr>
              <a:t>Second level</a:t>
            </a:r>
          </a:p>
          <a:p>
            <a:pPr lvl="2"/>
            <a:r>
              <a:rPr lang="en-US" altLang="en-US" smtClean="0">
                <a:sym typeface="Geneva"/>
              </a:rPr>
              <a:t>Third level</a:t>
            </a:r>
          </a:p>
          <a:p>
            <a:pPr lvl="3"/>
            <a:r>
              <a:rPr lang="en-US" altLang="en-US" smtClean="0">
                <a:sym typeface="Geneva"/>
              </a:rPr>
              <a:t>Fourth level</a:t>
            </a:r>
          </a:p>
          <a:p>
            <a:pPr lvl="4"/>
            <a:r>
              <a:rPr lang="en-US" altLang="en-US" smtClean="0">
                <a:sym typeface="Genev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45" r:id="rId1"/>
    <p:sldLayoutId id="2147490046" r:id="rId2"/>
    <p:sldLayoutId id="2147490047" r:id="rId3"/>
    <p:sldLayoutId id="2147490048" r:id="rId4"/>
    <p:sldLayoutId id="2147490049" r:id="rId5"/>
    <p:sldLayoutId id="2147490050" r:id="rId6"/>
    <p:sldLayoutId id="2147490051" r:id="rId7"/>
    <p:sldLayoutId id="2147490052" r:id="rId8"/>
    <p:sldLayoutId id="2147490053" r:id="rId9"/>
    <p:sldLayoutId id="2147490054" r:id="rId10"/>
    <p:sldLayoutId id="2147490055" r:id="rId11"/>
  </p:sldLayoutIdLst>
  <p:transition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Geneva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2588" indent="-3429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marL="579438" indent="-28575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marL="9794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marL="14366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marL="1893888" indent="-228600" algn="l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marL="23510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8082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2654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722688" indent="-228600" algn="l" rtl="0" fontAlgn="base">
        <a:lnSpc>
          <a:spcPts val="3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tech.org/legislation/perkins/" TargetMode="External"/><Relationship Id="rId2" Type="http://schemas.openxmlformats.org/officeDocument/2006/relationships/hyperlink" Target="http://blog.careertech.org/" TargetMode="External"/><Relationship Id="rId1" Type="http://schemas.openxmlformats.org/officeDocument/2006/relationships/slideLayout" Target="../slideLayouts/slideLayout7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4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832543"/>
            <a:ext cx="6578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"/>
          <p:cNvSpPr>
            <a:spLocks/>
          </p:cNvSpPr>
          <p:nvPr/>
        </p:nvSpPr>
        <p:spPr bwMode="auto">
          <a:xfrm>
            <a:off x="2562225" y="1981200"/>
            <a:ext cx="6629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FFFF"/>
                </a:solidFill>
                <a:latin typeface="Geneva"/>
                <a:ea typeface="Geneva"/>
                <a:cs typeface="Arial" panose="020B0604020202020204" pitchFamily="34" charset="0"/>
                <a:sym typeface="Geneva"/>
              </a:rPr>
              <a:t>The Federal Budget and Appropriations Process: What’s the Difference</a:t>
            </a:r>
            <a:r>
              <a:rPr lang="en-US" altLang="en-US" sz="4000" dirty="0">
                <a:solidFill>
                  <a:srgbClr val="FFFFFF"/>
                </a:solidFill>
                <a:latin typeface="Geneva"/>
                <a:ea typeface="Geneva"/>
                <a:cs typeface="Arial" panose="020B0604020202020204" pitchFamily="34" charset="0"/>
                <a:sym typeface="Geneva"/>
              </a:rPr>
              <a:t>? </a:t>
            </a:r>
            <a:endParaRPr lang="en-US" altLang="en-US" sz="4000" dirty="0" smtClean="0">
              <a:solidFill>
                <a:srgbClr val="FFFFFF"/>
              </a:solidFill>
              <a:latin typeface="Geneva"/>
              <a:ea typeface="Geneva"/>
              <a:cs typeface="Arial" panose="020B0604020202020204" pitchFamily="34" charset="0"/>
              <a:sym typeface="Geneva"/>
            </a:endParaRPr>
          </a:p>
          <a:p>
            <a:pPr algn="ctr" eaLnBrk="1" hangingPunct="1"/>
            <a:endParaRPr lang="en-US" altLang="en-US" sz="1400" dirty="0" smtClean="0">
              <a:solidFill>
                <a:srgbClr val="FFFFFF"/>
              </a:solidFill>
              <a:latin typeface="Geneva"/>
              <a:ea typeface="Geneva"/>
              <a:cs typeface="Arial" panose="020B0604020202020204" pitchFamily="34" charset="0"/>
              <a:sym typeface="Geneva"/>
            </a:endParaRPr>
          </a:p>
          <a:p>
            <a:pPr algn="ctr" eaLnBrk="1" hangingPunct="1"/>
            <a:r>
              <a:rPr lang="en-US" altLang="en-US" sz="1400" dirty="0" smtClean="0">
                <a:solidFill>
                  <a:srgbClr val="FFFFFF"/>
                </a:solidFill>
                <a:latin typeface="Geneva"/>
                <a:ea typeface="Geneva"/>
                <a:cs typeface="Arial" panose="020B0604020202020204" pitchFamily="34" charset="0"/>
                <a:sym typeface="Geneva"/>
              </a:rPr>
              <a:t>Brought </a:t>
            </a:r>
            <a:r>
              <a:rPr lang="en-US" altLang="en-US" sz="1400" dirty="0">
                <a:solidFill>
                  <a:srgbClr val="FFFFFF"/>
                </a:solidFill>
                <a:latin typeface="Geneva"/>
                <a:ea typeface="Geneva"/>
                <a:cs typeface="Arial" panose="020B0604020202020204" pitchFamily="34" charset="0"/>
                <a:sym typeface="Geneva"/>
              </a:rPr>
              <a:t>to you by the National Association of State Directors of Career Technical Education Consortium at www.careertech.org</a:t>
            </a:r>
            <a:endParaRPr lang="en-US" altLang="en-US" sz="1400" dirty="0" smtClean="0">
              <a:solidFill>
                <a:srgbClr val="FFFFFF"/>
              </a:solidFill>
              <a:latin typeface="Geneva"/>
              <a:ea typeface="Geneva"/>
              <a:cs typeface="Arial" panose="020B0604020202020204" pitchFamily="34" charset="0"/>
              <a:sym typeface="Geneva"/>
            </a:endParaRPr>
          </a:p>
        </p:txBody>
      </p:sp>
      <p:pic>
        <p:nvPicPr>
          <p:cNvPr id="8397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4663"/>
            <a:ext cx="19208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Stay </a:t>
            </a:r>
            <a:r>
              <a:rPr lang="en-US" sz="2800" dirty="0" smtClean="0">
                <a:cs typeface="Arial" pitchFamily="34" charset="0"/>
              </a:rPr>
              <a:t>current on legislative news by following the NASDCTEc </a:t>
            </a:r>
            <a:r>
              <a:rPr lang="en-US" sz="2800" dirty="0" smtClean="0">
                <a:cs typeface="Arial" pitchFamily="34" charset="0"/>
                <a:hlinkClick r:id="rId2"/>
              </a:rPr>
              <a:t>blog</a:t>
            </a:r>
            <a:r>
              <a:rPr lang="en-US" sz="2800" dirty="0" smtClean="0">
                <a:cs typeface="Arial" pitchFamily="34" charset="0"/>
              </a:rPr>
              <a:t>. Subscribe today! </a:t>
            </a:r>
          </a:p>
          <a:p>
            <a:r>
              <a:rPr lang="en-US" sz="2800" dirty="0" smtClean="0">
                <a:cs typeface="Arial" pitchFamily="34" charset="0"/>
              </a:rPr>
              <a:t>Access the </a:t>
            </a:r>
            <a:r>
              <a:rPr lang="en-US" sz="2800" dirty="0" smtClean="0">
                <a:cs typeface="Arial" pitchFamily="34" charset="0"/>
                <a:hlinkClick r:id="rId3"/>
              </a:rPr>
              <a:t>latest</a:t>
            </a:r>
            <a:r>
              <a:rPr lang="en-US" sz="2800" dirty="0" smtClean="0">
                <a:cs typeface="Arial" pitchFamily="34" charset="0"/>
              </a:rPr>
              <a:t> Perkins information on the NASDCTEc Policy &amp; Legislation webpages. </a:t>
            </a: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71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Line 2"/>
          <p:cNvSpPr>
            <a:spLocks noChangeShapeType="1"/>
          </p:cNvSpPr>
          <p:nvPr/>
        </p:nv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0075" y="793750"/>
            <a:ext cx="6154738" cy="1476375"/>
          </a:xfrm>
        </p:spPr>
        <p:txBody>
          <a:bodyPr lIns="25400" tIns="25400" rIns="5078" bIns="25400"/>
          <a:lstStyle/>
          <a:p>
            <a:pPr marL="39688" eaLnBrk="1" hangingPunct="1"/>
            <a:r>
              <a:rPr lang="en-US" altLang="en-US" sz="4400" dirty="0" smtClean="0"/>
              <a:t>Main Actors </a:t>
            </a:r>
            <a:endParaRPr lang="en-US" altLang="en-US" dirty="0" smtClean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0075" y="2270125"/>
            <a:ext cx="7659688" cy="4130675"/>
          </a:xfrm>
        </p:spPr>
        <p:txBody>
          <a:bodyPr lIns="25400" tIns="25400" rIns="5078" bIns="2540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dirty="0" smtClean="0"/>
              <a:t>The President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dirty="0" smtClean="0"/>
              <a:t>Congressional Budget Committees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dirty="0" smtClean="0"/>
              <a:t>Congressional Appropriations Committees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dirty="0" smtClean="0"/>
              <a:t>Labor-HHS-Education Subcommittee(s)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600" i="1" dirty="0" smtClean="0"/>
          </a:p>
        </p:txBody>
      </p:sp>
      <p:pic>
        <p:nvPicPr>
          <p:cNvPr id="849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850"/>
            <a:ext cx="1920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Budget Basics </a:t>
            </a:r>
          </a:p>
        </p:txBody>
      </p:sp>
      <p:sp>
        <p:nvSpPr>
          <p:cNvPr id="1116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0075" y="2336800"/>
            <a:ext cx="6613525" cy="4521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dirty="0" smtClean="0"/>
          </a:p>
        </p:txBody>
      </p:sp>
      <p:pic>
        <p:nvPicPr>
          <p:cNvPr id="860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0104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870858" y="3178629"/>
            <a:ext cx="2667000" cy="1981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Discretionary Spending</a:t>
            </a:r>
          </a:p>
        </p:txBody>
      </p:sp>
      <p:pic>
        <p:nvPicPr>
          <p:cNvPr id="870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20429407">
            <a:off x="2936366" y="2688594"/>
            <a:ext cx="935679" cy="2036015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President’s Budget Request</a:t>
            </a:r>
          </a:p>
        </p:txBody>
      </p:sp>
      <p:pic>
        <p:nvPicPr>
          <p:cNvPr id="880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67" y="2354943"/>
            <a:ext cx="339318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6154738" cy="4387850"/>
          </a:xfrm>
        </p:spPr>
        <p:txBody>
          <a:bodyPr/>
          <a:lstStyle/>
          <a:p>
            <a:r>
              <a:rPr lang="en-US" sz="2800" dirty="0" smtClean="0"/>
              <a:t>First week in February </a:t>
            </a:r>
          </a:p>
          <a:p>
            <a:r>
              <a:rPr lang="en-US" sz="2800" dirty="0" smtClean="0"/>
              <a:t>OMB prepares request </a:t>
            </a:r>
          </a:p>
          <a:p>
            <a:r>
              <a:rPr lang="en-US" sz="2800" dirty="0" smtClean="0"/>
              <a:t>Highly detailed</a:t>
            </a:r>
          </a:p>
          <a:p>
            <a:r>
              <a:rPr lang="en-US" sz="2800" dirty="0" smtClean="0"/>
              <a:t>Spending priorities</a:t>
            </a:r>
          </a:p>
          <a:p>
            <a:r>
              <a:rPr lang="en-US" sz="2800" dirty="0" smtClean="0"/>
              <a:t>Budget is a tool for policymaking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27063" y="590550"/>
            <a:ext cx="6154737" cy="187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Congressional Budget Process</a:t>
            </a:r>
          </a:p>
        </p:txBody>
      </p:sp>
      <p:sp>
        <p:nvSpPr>
          <p:cNvPr id="1116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0075" y="2336800"/>
            <a:ext cx="6613525" cy="4521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President’s budget request sets Congressional action in motion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Congress develops a budget resolution: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Non-Binding </a:t>
            </a:r>
            <a:r>
              <a:rPr lang="en-US" sz="2600" i="1" dirty="0"/>
              <a:t>resolution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For </a:t>
            </a:r>
            <a:r>
              <a:rPr lang="en-US" sz="2600" dirty="0" smtClean="0"/>
              <a:t>a specified amount of time</a:t>
            </a:r>
            <a:endParaRPr lang="en-US" sz="2600" dirty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Framework of </a:t>
            </a:r>
            <a:r>
              <a:rPr lang="en-US" sz="2600" dirty="0" smtClean="0"/>
              <a:t>federal </a:t>
            </a:r>
            <a:r>
              <a:rPr lang="en-US" sz="2600" dirty="0" smtClean="0"/>
              <a:t>budget &amp; a topline discretionary number</a:t>
            </a:r>
            <a:endParaRPr lang="en-US" sz="2600" dirty="0" smtClean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dirty="0" smtClean="0"/>
              <a:t>Composed of 20 budget functions</a:t>
            </a:r>
          </a:p>
          <a:p>
            <a:pPr marL="1295400" lvl="3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i="1" dirty="0" smtClean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i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dirty="0" smtClean="0"/>
          </a:p>
        </p:txBody>
      </p:sp>
      <p:pic>
        <p:nvPicPr>
          <p:cNvPr id="890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27063" y="590550"/>
            <a:ext cx="6154737" cy="187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Congressional Budget Process (Cont.)</a:t>
            </a:r>
          </a:p>
        </p:txBody>
      </p:sp>
      <p:pic>
        <p:nvPicPr>
          <p:cNvPr id="890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0075" y="2336800"/>
            <a:ext cx="679132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1pPr>
            <a:lvl2pPr marL="666750" indent="-28575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2pPr>
            <a:lvl3pPr marL="10668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3pPr>
            <a:lvl4pPr marL="15240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4pPr>
            <a:lvl5pPr marL="19812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5pPr>
            <a:lvl6pPr marL="24384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6pPr>
            <a:lvl7pPr marL="28956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7pPr>
            <a:lvl8pPr marL="33528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8pPr>
            <a:lvl9pPr marL="38100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Information gathering: </a:t>
            </a:r>
            <a:r>
              <a:rPr lang="en-US" sz="2600" i="1" kern="0" dirty="0" smtClean="0"/>
              <a:t>Views &amp; Estimates </a:t>
            </a:r>
            <a:r>
              <a:rPr lang="en-US" sz="2600" kern="0" dirty="0" smtClean="0"/>
              <a:t>and Member Requests</a:t>
            </a: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Congressional </a:t>
            </a:r>
            <a:r>
              <a:rPr lang="en-US" sz="2600" kern="0" dirty="0"/>
              <a:t>Budget Office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/>
              <a:t>Bicameral conference: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/>
              <a:t> Concurrent resolution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/>
              <a:t> Negotiations to resolve differences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Establishes 302(a) allocation</a:t>
            </a:r>
            <a:endParaRPr lang="en-US" sz="2600" kern="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kern="0" dirty="0" smtClean="0"/>
          </a:p>
        </p:txBody>
      </p:sp>
      <p:pic>
        <p:nvPicPr>
          <p:cNvPr id="1026" name="Picture 2" descr="C:\Users\cte123\AppData\Local\Microsoft\Windows\Temporary Internet Files\Content.IE5\G5B1DKTV\MC9002418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295400" cy="20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154737" cy="187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Congressional Appropriations Process</a:t>
            </a:r>
          </a:p>
        </p:txBody>
      </p:sp>
      <p:pic>
        <p:nvPicPr>
          <p:cNvPr id="890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0075" y="2336800"/>
            <a:ext cx="679132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1pPr>
            <a:lvl2pPr marL="666750" indent="-28575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2pPr>
            <a:lvl3pPr marL="10668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3pPr>
            <a:lvl4pPr marL="15240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4pPr>
            <a:lvl5pPr marL="19812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5pPr>
            <a:lvl6pPr marL="24384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6pPr>
            <a:lvl7pPr marL="28956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7pPr>
            <a:lvl8pPr marL="33528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8pPr>
            <a:lvl9pPr marL="38100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Getting from 302(a) to 302(b)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/>
              <a:t>From 20 budget functions to 12 appropriations bills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Reconciling legislative differences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kern="0" dirty="0" smtClean="0"/>
              <a:t>With </a:t>
            </a:r>
            <a:r>
              <a:rPr lang="en-US" sz="2600" i="1" kern="0" dirty="0" smtClean="0"/>
              <a:t>or</a:t>
            </a:r>
            <a:r>
              <a:rPr lang="en-US" sz="2600" kern="0" dirty="0" smtClean="0"/>
              <a:t> without a budget resolution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kern="0" dirty="0" smtClean="0"/>
          </a:p>
        </p:txBody>
      </p:sp>
      <p:pic>
        <p:nvPicPr>
          <p:cNvPr id="2057" name="Picture 9" descr="C:\Users\cte123\AppData\Local\Microsoft\Windows\Temporary Internet Files\Content.IE5\G5B1DKTV\MC9003888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469795"/>
            <a:ext cx="2971800" cy="3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7388" y="2170113"/>
            <a:ext cx="8543925" cy="1587"/>
          </a:xfrm>
          <a:prstGeom prst="line">
            <a:avLst/>
          </a:prstGeom>
          <a:noFill/>
          <a:ln w="114300" cap="flat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154737" cy="187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Congressional Appropriations Process (Cont.)</a:t>
            </a:r>
          </a:p>
        </p:txBody>
      </p:sp>
      <p:pic>
        <p:nvPicPr>
          <p:cNvPr id="890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11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00075" y="2336800"/>
            <a:ext cx="679132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1pPr>
            <a:lvl2pPr marL="666750" indent="-28575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2pPr>
            <a:lvl3pPr marL="10668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3pPr>
            <a:lvl4pPr marL="15240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4pPr>
            <a:lvl5pPr marL="1981200" indent="-228600" algn="l" rtl="0" eaLnBrk="0" fontAlgn="base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5pPr>
            <a:lvl6pPr marL="24384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6pPr>
            <a:lvl7pPr marL="28956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7pPr>
            <a:lvl8pPr marL="33528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8pPr>
            <a:lvl9pPr marL="3810000" indent="-228600" algn="l" rtl="0" fontAlgn="base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enev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3200" kern="0" dirty="0" smtClean="0"/>
              <a:t>Types of appropriations: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kern="0" dirty="0"/>
              <a:t> </a:t>
            </a:r>
            <a:r>
              <a:rPr lang="en-US" sz="3200" kern="0" dirty="0" smtClean="0"/>
              <a:t>Regular </a:t>
            </a:r>
            <a:r>
              <a:rPr lang="en-US" sz="3200" kern="0" dirty="0" smtClean="0"/>
              <a:t>appropriations &amp; Omnibus </a:t>
            </a:r>
            <a:endParaRPr lang="en-US" sz="3200" kern="0" dirty="0" smtClean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kern="0" dirty="0"/>
              <a:t> </a:t>
            </a:r>
            <a:r>
              <a:rPr lang="en-US" sz="3200" kern="0" dirty="0" smtClean="0"/>
              <a:t>Supplemental appropriations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kern="0" dirty="0"/>
              <a:t> </a:t>
            </a:r>
            <a:r>
              <a:rPr lang="en-US" sz="3200" kern="0" dirty="0" smtClean="0"/>
              <a:t>Continuing Resolutions  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2600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/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600" i="1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i="1" kern="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3200" kern="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sz="3200" kern="0" dirty="0" smtClean="0"/>
          </a:p>
        </p:txBody>
      </p:sp>
      <p:pic>
        <p:nvPicPr>
          <p:cNvPr id="4098" name="Picture 2" descr="C:\Users\cte123\AppData\Local\Microsoft\Windows\Temporary Internet Files\Content.IE5\2I2PZ72E\MC9003267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209800" cy="2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11 - &amp;quot;Why was the CCTC initiative launched?&amp;quot;&quot;/&gt;&lt;property id=&quot;20307&quot; value=&quot;258&quot;/&gt;&lt;/object&gt;&lt;object type=&quot;3&quot; unique_id=&quot;10008&quot;&gt;&lt;property id=&quot;20148&quot; value=&quot;5&quot;/&gt;&lt;property id=&quot;20300&quot; value=&quot;Slide 12 - &amp;quot;Why do we need common state  standards for CTE?&amp;quot;&quot;/&gt;&lt;property id=&quot;20307&quot; value=&quot;259&quot;/&gt;&lt;/object&gt;&lt;object type=&quot;3&quot; unique_id=&quot;10010&quot;&gt;&lt;property id=&quot;20148&quot; value=&quot;5&quot;/&gt;&lt;property id=&quot;20300&quot; value=&quot;Slide 13 - &amp;quot;How were the standards developed?&amp;quot;&quot;/&gt;&lt;property id=&quot;20307&quot; value=&quot;262&quot;/&gt;&lt;/object&gt;&lt;object type=&quot;3&quot; unique_id=&quot;10011&quot;&gt;&lt;property id=&quot;20148&quot; value=&quot;5&quot;/&gt;&lt;property id=&quot;20300&quot; value=&quot;Slide 14 - &amp;quot;What criteria were used to develop the standards?&amp;quot;&quot;/&gt;&lt;property id=&quot;20307&quot; value=&quot;264&quot;/&gt;&lt;/object&gt;&lt;object type=&quot;3&quot; unique_id=&quot;10012&quot;&gt;&lt;property id=&quot;20148&quot; value=&quot;5&quot;/&gt;&lt;property id=&quot;20300&quot; value=&quot;Slide 15 - &amp;quot;What is the scope and use of the CCTC standards?&amp;quot;&quot;/&gt;&lt;property id=&quot;20307&quot; value=&quot;267&quot;/&gt;&lt;/object&gt;&lt;object type=&quot;3&quot; unique_id=&quot;10014&quot;&gt;&lt;property id=&quot;20148&quot; value=&quot;5&quot;/&gt;&lt;property id=&quot;20300&quot; value=&quot;Slide 18&quot;/&gt;&lt;property id=&quot;20307&quot; value=&quot;281&quot;/&gt;&lt;/object&gt;&lt;object type=&quot;3&quot; unique_id=&quot;10015&quot;&gt;&lt;property id=&quot;20148&quot; value=&quot;5&quot;/&gt;&lt;property id=&quot;20300&quot; value=&quot;Slide 19&quot;/&gt;&lt;property id=&quot;20307&quot; value=&quot;290&quot;/&gt;&lt;/object&gt;&lt;object type=&quot;3&quot; unique_id=&quot;10016&quot;&gt;&lt;property id=&quot;20148&quot; value=&quot;5&quot;/&gt;&lt;property id=&quot;20300&quot; value=&quot;Slide 20 - &amp;quot;Career Ready Practices&amp;quot;&quot;/&gt;&lt;property id=&quot;20307&quot; value=&quot;269&quot;/&gt;&lt;/object&gt;&lt;object type=&quot;3&quot; unique_id=&quot;10017&quot;&gt;&lt;property id=&quot;20148&quot; value=&quot;5&quot;/&gt;&lt;property id=&quot;20300&quot; value=&quot;Slide 21 - &amp;quot;Career Ready Practices&amp;quot;&quot;/&gt;&lt;property id=&quot;20307&quot; value=&quot;270&quot;/&gt;&lt;/object&gt;&lt;object type=&quot;3&quot; unique_id=&quot;10018&quot;&gt;&lt;property id=&quot;20148&quot; value=&quot;5&quot;/&gt;&lt;property id=&quot;20300&quot; value=&quot;Slide 22 - &amp;quot;Career Ready Practices&amp;quot;&quot;/&gt;&lt;property id=&quot;20307&quot; value=&quot;271&quot;/&gt;&lt;/object&gt;&lt;object type=&quot;3&quot; unique_id=&quot;10019&quot;&gt;&lt;property id=&quot;20148&quot; value=&quot;5&quot;/&gt;&lt;property id=&quot;20300&quot; value=&quot;Slide 23 - &amp;quot;The Standards are public... what’s next?&amp;quot;&quot;/&gt;&lt;property id=&quot;20307&quot; value=&quot;291&quot;/&gt;&lt;/object&gt;&lt;object type=&quot;3&quot; unique_id=&quot;10021&quot;&gt;&lt;property id=&quot;20148&quot; value=&quot;5&quot;/&gt;&lt;property id=&quot;20300&quot; value=&quot;Slide 28 - &amp;quot;Career Clusters™&amp;quot;&quot;/&gt;&lt;property id=&quot;20307&quot; value=&quot;277&quot;/&gt;&lt;/object&gt;&lt;object type=&quot;3&quot; unique_id=&quot;10024&quot;&gt;&lt;property id=&quot;20148&quot; value=&quot;5&quot;/&gt;&lt;property id=&quot;20300&quot; value=&quot;Slide 31&quot;/&gt;&lt;property id=&quot;20307&quot; value=&quot;276&quot;/&gt;&lt;/object&gt;&lt;object type=&quot;3&quot; unique_id=&quot;10025&quot;&gt;&lt;property id=&quot;20148&quot; value=&quot;5&quot;/&gt;&lt;property id=&quot;20300&quot; value=&quot;Slide 32&quot;/&gt;&lt;property id=&quot;20307&quot; value=&quot;278&quot;/&gt;&lt;/object&gt;&lt;object type=&quot;3&quot; unique_id=&quot;10326&quot;&gt;&lt;property id=&quot;20148&quot; value=&quot;5&quot;/&gt;&lt;property id=&quot;20300&quot; value=&quot;Slide 17 - &amp;quot;What are the components of the CCTC?&amp;quot;&quot;/&gt;&lt;property id=&quot;20307&quot; value=&quot;293&quot;/&gt;&lt;/object&gt;&lt;object type=&quot;3&quot; unique_id=&quot;10687&quot;&gt;&lt;property id=&quot;20148&quot; value=&quot;5&quot;/&gt;&lt;property id=&quot;20300&quot; value=&quot;Slide 26 - &amp;quot;Resources&amp;quot;&quot;/&gt;&lt;property id=&quot;20307&quot; value=&quot;295&quot;/&gt;&lt;/object&gt;&lt;object type=&quot;3&quot; unique_id=&quot;10688&quot;&gt;&lt;property id=&quot;20148&quot; value=&quot;5&quot;/&gt;&lt;property id=&quot;20300&quot; value=&quot;Slide 24 - &amp;quot;RFI and RFP Process&amp;quot;&quot;/&gt;&lt;property id=&quot;20307&quot; value=&quot;294&quot;/&gt;&lt;/object&gt;&lt;object type=&quot;3&quot; unique_id=&quot;10689&quot;&gt;&lt;property id=&quot;20148&quot; value=&quot;5&quot;/&gt;&lt;property id=&quot;20300&quot; value=&quot;Slide 25 - &amp;quot;Assessments?&amp;quot;&quot;/&gt;&lt;property id=&quot;20307&quot; value=&quot;297&quot;/&gt;&lt;/object&gt;&lt;object type=&quot;3&quot; unique_id=&quot;10690&quot;&gt;&lt;property id=&quot;20148&quot; value=&quot;5&quot;/&gt;&lt;property id=&quot;20300&quot; value=&quot;Slide 27 - &amp;quot;CCSS and CCTC&amp;quot;&quot;/&gt;&lt;property id=&quot;20307&quot; value=&quot;298&quot;/&gt;&lt;/object&gt;&lt;object type=&quot;3&quot; unique_id=&quot;11418&quot;&gt;&lt;property id=&quot;20148&quot; value=&quot;5&quot;/&gt;&lt;property id=&quot;20300&quot; value=&quot;Slide 3 - &amp;quot;The Career Readiness Partner Council (CRPC)&amp;quot;&quot;/&gt;&lt;property id=&quot;20307&quot; value=&quot;301&quot;/&gt;&lt;/object&gt;&lt;object type=&quot;3&quot; unique_id=&quot;11419&quot;&gt;&lt;property id=&quot;20148&quot; value=&quot;5&quot;/&gt;&lt;property id=&quot;20300&quot; value=&quot;Slide 4 - &amp;quot;What is the Career Readiness Partner Council?&amp;quot;&quot;/&gt;&lt;property id=&quot;20307&quot; value=&quot;302&quot;/&gt;&lt;/object&gt;&lt;object type=&quot;3&quot; unique_id=&quot;11420&quot;&gt;&lt;property id=&quot;20148&quot; value=&quot;5&quot;/&gt;&lt;property id=&quot;20300&quot; value=&quot;Slide 5 - &amp;quot;Organizations participating in the CRPC?&amp;quot;&quot;/&gt;&lt;property id=&quot;20307&quot; value=&quot;303&quot;/&gt;&lt;/object&gt;&lt;object type=&quot;3&quot; unique_id=&quot;11421&quot;&gt;&lt;property id=&quot;20148&quot; value=&quot;5&quot;/&gt;&lt;property id=&quot;20300&quot; value=&quot;Slide 6 - &amp;quot;Intended outcome of CRPC?&amp;quot;&quot;/&gt;&lt;property id=&quot;20307&quot; value=&quot;305&quot;/&gt;&lt;/object&gt;&lt;object type=&quot;3&quot; unique_id=&quot;11422&quot;&gt;&lt;property id=&quot;20148&quot; value=&quot;5&quot;/&gt;&lt;property id=&quot;20300&quot; value=&quot;Slide 7 - &amp;quot;Defining Career Readiness: The Process&amp;quot;&quot;/&gt;&lt;property id=&quot;20307&quot; value=&quot;306&quot;/&gt;&lt;/object&gt;&lt;object type=&quot;3&quot; unique_id=&quot;11424&quot;&gt;&lt;property id=&quot;20148&quot; value=&quot;5&quot;/&gt;&lt;property id=&quot;20300&quot; value=&quot;Slide 8 - &amp;quot;Read the Council’s statement “Building Blocks for Change” and add your name to the growing list of individuals who &quot;/&gt;&lt;property id=&quot;20307&quot; value=&quot;308&quot;/&gt;&lt;/object&gt;&lt;object type=&quot;3&quot; unique_id=&quot;11425&quot;&gt;&lt;property id=&quot;20148&quot; value=&quot;5&quot;/&gt;&lt;property id=&quot;20300&quot; value=&quot;Slide 9 - &amp;quot;Common Career Technical Core (CCTC)&amp;quot;&quot;/&gt;&lt;property id=&quot;20307&quot; value=&quot;309&quot;/&gt;&lt;/object&gt;&lt;object type=&quot;3&quot; unique_id=&quot;11426&quot;&gt;&lt;property id=&quot;20148&quot; value=&quot;5&quot;/&gt;&lt;property id=&quot;20300&quot; value=&quot;Slide 10 - &amp;quot;What is the Common Career Technical Core initiative?&amp;quot;&quot;/&gt;&lt;property id=&quot;20307&quot; value=&quot;299&quot;/&gt;&lt;/object&gt;&lt;object type=&quot;3&quot; unique_id=&quot;11800&quot;&gt;&lt;property id=&quot;20148&quot; value=&quot;5&quot;/&gt;&lt;property id=&quot;20300&quot; value=&quot;Slide 2 - &amp;quot;Goals&amp;quot;&quot;/&gt;&lt;property id=&quot;20307&quot; value=&quot;310&quot;/&gt;&lt;/object&gt;&lt;object type=&quot;3&quot; unique_id=&quot;11801&quot;&gt;&lt;property id=&quot;20148&quot; value=&quot;5&quot;/&gt;&lt;property id=&quot;20300&quot; value=&quot;Slide 29 - &amp;quot;Career Clusters™&amp;quot;&quot;/&gt;&lt;property id=&quot;20307&quot; value=&quot;311&quot;/&gt;&lt;/object&gt;&lt;object type=&quot;3&quot; unique_id=&quot;11802&quot;&gt;&lt;property id=&quot;20148&quot; value=&quot;5&quot;/&gt;&lt;property id=&quot;20300&quot; value=&quot;Slide 30 - &amp;quot;Career Pathways Effect&amp;quot;&quot;/&gt;&lt;property id=&quot;20307&quot; value=&quot;312&quot;/&gt;&lt;/object&gt;&lt;object type=&quot;3&quot; unique_id=&quot;12069&quot;&gt;&lt;property id=&quot;20148&quot; value=&quot;5&quot;/&gt;&lt;property id=&quot;20300&quot; value=&quot;Slide 16 - &amp;quot;The Scope&amp;quot;&quot;/&gt;&lt;property id=&quot;20307&quot; value=&quot;314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6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6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8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TETheme1">
  <a:themeElements>
    <a:clrScheme name="">
      <a:dk1>
        <a:srgbClr val="000000"/>
      </a:dk1>
      <a:lt1>
        <a:srgbClr val="232323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ACACAC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9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0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6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8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9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0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CTETheme1">
  <a:themeElements>
    <a:clrScheme name="">
      <a:dk1>
        <a:srgbClr val="000000"/>
      </a:dk1>
      <a:lt1>
        <a:srgbClr val="FF6D10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BAAA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5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CTETheme1">
  <a:themeElements>
    <a:clrScheme name="">
      <a:dk1>
        <a:srgbClr val="000000"/>
      </a:dk1>
      <a:lt1>
        <a:srgbClr val="232323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ACACAC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6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0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0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0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8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0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5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6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9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9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9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8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CTETheme1">
  <a:themeElements>
    <a:clrScheme name="">
      <a:dk1>
        <a:srgbClr val="000000"/>
      </a:dk1>
      <a:lt1>
        <a:srgbClr val="FF6D10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BAAA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39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9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CTETheme1">
  <a:themeElements>
    <a:clrScheme name="">
      <a:dk1>
        <a:srgbClr val="000000"/>
      </a:dk1>
      <a:lt1>
        <a:srgbClr val="232323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ACACAC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5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5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8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6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6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_CTETheme1">
  <a:themeElements>
    <a:clrScheme name="">
      <a:dk1>
        <a:srgbClr val="000000"/>
      </a:dk1>
      <a:lt1>
        <a:srgbClr val="FF6D10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BAAA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9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9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0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48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8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0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0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2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2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5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5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5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83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83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83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94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94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94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2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2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2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6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6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_Default - Text -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ext - 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ext -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7_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23_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- Text -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ext - 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Default - Text -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TE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TETheme1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7_CTE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24887</TotalTime>
  <Pages>0</Pages>
  <Words>214</Words>
  <Characters>0</Characters>
  <Application>Microsoft Office PowerPoint</Application>
  <PresentationFormat>On-screen Show (4:3)</PresentationFormat>
  <Lines>0</Lines>
  <Paragraphs>99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65</vt:i4>
      </vt:variant>
      <vt:variant>
        <vt:lpstr>Slide Titles</vt:lpstr>
      </vt:variant>
      <vt:variant>
        <vt:i4>10</vt:i4>
      </vt:variant>
    </vt:vector>
  </HeadingPairs>
  <TitlesOfParts>
    <vt:vector size="75" baseType="lpstr">
      <vt:lpstr>6_CTETheme1</vt:lpstr>
      <vt:lpstr>47_CTETheme1</vt:lpstr>
      <vt:lpstr>40_CTETheme1</vt:lpstr>
      <vt:lpstr>49_CTETheme1</vt:lpstr>
      <vt:lpstr>29_CTETheme1</vt:lpstr>
      <vt:lpstr>Default - Title Slide</vt:lpstr>
      <vt:lpstr>Default - Text - 1</vt:lpstr>
      <vt:lpstr>1_CTETheme1</vt:lpstr>
      <vt:lpstr>7_CTETheme1</vt:lpstr>
      <vt:lpstr>8_CTETheme1</vt:lpstr>
      <vt:lpstr>9_CTETheme1</vt:lpstr>
      <vt:lpstr>10_CTETheme1</vt:lpstr>
      <vt:lpstr>11_CTETheme1</vt:lpstr>
      <vt:lpstr>12_CTETheme1</vt:lpstr>
      <vt:lpstr>13_CTETheme1</vt:lpstr>
      <vt:lpstr>2_CTETheme1</vt:lpstr>
      <vt:lpstr>4_CTETheme1</vt:lpstr>
      <vt:lpstr>16_CTETheme1</vt:lpstr>
      <vt:lpstr>17_CTETheme1</vt:lpstr>
      <vt:lpstr>18_CTETheme1</vt:lpstr>
      <vt:lpstr>19_CTETheme1</vt:lpstr>
      <vt:lpstr>20_CTETheme1</vt:lpstr>
      <vt:lpstr>21_CTETheme1</vt:lpstr>
      <vt:lpstr>22_CTETheme1</vt:lpstr>
      <vt:lpstr>14_CTETheme1</vt:lpstr>
      <vt:lpstr>24_CTETheme1</vt:lpstr>
      <vt:lpstr>25_CTETheme1</vt:lpstr>
      <vt:lpstr>26_CTETheme1</vt:lpstr>
      <vt:lpstr>27_CTETheme1</vt:lpstr>
      <vt:lpstr>28_CTETheme1</vt:lpstr>
      <vt:lpstr>3_CTETheme1</vt:lpstr>
      <vt:lpstr>30_CTETheme1</vt:lpstr>
      <vt:lpstr>31_CTETheme1</vt:lpstr>
      <vt:lpstr>32_CTETheme1</vt:lpstr>
      <vt:lpstr>33_CTETheme1</vt:lpstr>
      <vt:lpstr>34_CTETheme1</vt:lpstr>
      <vt:lpstr>35_CTETheme1</vt:lpstr>
      <vt:lpstr>36_CTETheme1</vt:lpstr>
      <vt:lpstr>37_CTETheme1</vt:lpstr>
      <vt:lpstr>38_CTETheme1</vt:lpstr>
      <vt:lpstr>39_CTETheme1</vt:lpstr>
      <vt:lpstr>1_Office Theme</vt:lpstr>
      <vt:lpstr>42_CTETheme1</vt:lpstr>
      <vt:lpstr>43_CTETheme1</vt:lpstr>
      <vt:lpstr>44_CTETheme1</vt:lpstr>
      <vt:lpstr>45_CTETheme1</vt:lpstr>
      <vt:lpstr>46_CTETheme1</vt:lpstr>
      <vt:lpstr>48_CTETheme1</vt:lpstr>
      <vt:lpstr>5_CTETheme1</vt:lpstr>
      <vt:lpstr>50_CTETheme1</vt:lpstr>
      <vt:lpstr>CTETheme1</vt:lpstr>
      <vt:lpstr>51_CTETheme1</vt:lpstr>
      <vt:lpstr>52_CTETheme1</vt:lpstr>
      <vt:lpstr>53_CTETheme1</vt:lpstr>
      <vt:lpstr>54_CTETheme1</vt:lpstr>
      <vt:lpstr>55_CTETheme1</vt:lpstr>
      <vt:lpstr>15_CTETheme1</vt:lpstr>
      <vt:lpstr>83_CTETheme1</vt:lpstr>
      <vt:lpstr>94_CTETheme1</vt:lpstr>
      <vt:lpstr>127_CTETheme1</vt:lpstr>
      <vt:lpstr>Office Theme</vt:lpstr>
      <vt:lpstr>61_CTETheme1</vt:lpstr>
      <vt:lpstr>1_Default - Text - 1</vt:lpstr>
      <vt:lpstr>57_CTETheme1</vt:lpstr>
      <vt:lpstr>23_CTETheme1</vt:lpstr>
      <vt:lpstr>PowerPoint Presentation</vt:lpstr>
      <vt:lpstr>Main Actors </vt:lpstr>
      <vt:lpstr>Budget Basics </vt:lpstr>
      <vt:lpstr>Discretionary Spending</vt:lpstr>
      <vt:lpstr>President’s Budget Request</vt:lpstr>
      <vt:lpstr>Congressional Budget Process</vt:lpstr>
      <vt:lpstr>Congressional Budget Process (Cont.)</vt:lpstr>
      <vt:lpstr>Congressional Appropriations Process</vt:lpstr>
      <vt:lpstr>Congressional Appropriations Process (Cont.)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GOT HERE</dc:title>
  <dc:creator>Renee Thomsen</dc:creator>
  <cp:lastModifiedBy>Svoytek</cp:lastModifiedBy>
  <cp:revision>132</cp:revision>
  <cp:lastPrinted>2013-02-06T16:27:46Z</cp:lastPrinted>
  <dcterms:modified xsi:type="dcterms:W3CDTF">2014-03-02T20:29:54Z</dcterms:modified>
</cp:coreProperties>
</file>